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8"/>
  </p:notesMasterIdLst>
  <p:sldIdLst>
    <p:sldId id="257" r:id="rId2"/>
    <p:sldId id="304" r:id="rId3"/>
    <p:sldId id="299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3" r:id="rId12"/>
    <p:sldId id="312" r:id="rId13"/>
    <p:sldId id="314" r:id="rId14"/>
    <p:sldId id="315" r:id="rId15"/>
    <p:sldId id="316" r:id="rId16"/>
    <p:sldId id="317" r:id="rId17"/>
    <p:sldId id="319" r:id="rId18"/>
    <p:sldId id="318" r:id="rId19"/>
    <p:sldId id="320" r:id="rId20"/>
    <p:sldId id="321" r:id="rId21"/>
    <p:sldId id="322" r:id="rId22"/>
    <p:sldId id="323" r:id="rId23"/>
    <p:sldId id="324" r:id="rId24"/>
    <p:sldId id="326" r:id="rId25"/>
    <p:sldId id="325" r:id="rId26"/>
    <p:sldId id="298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CA0B"/>
    <a:srgbClr val="0371CB"/>
    <a:srgbClr val="46ACFF"/>
    <a:srgbClr val="13C34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18EC1E-05DD-4920-91C1-8BC44594210A}" v="1" dt="2025-07-29T09:33:44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an Fichtinger" userId="a56089b095ef7154" providerId="LiveId" clId="{D078F164-8FB3-4436-981E-C981DEB96F8D}"/>
    <pc:docChg chg="undo custSel modSld">
      <pc:chgData name="Florian Fichtinger" userId="a56089b095ef7154" providerId="LiveId" clId="{D078F164-8FB3-4436-981E-C981DEB96F8D}" dt="2025-06-09T20:07:46.049" v="83"/>
      <pc:docMkLst>
        <pc:docMk/>
      </pc:docMkLst>
      <pc:sldChg chg="addSp delSp modSp mod">
        <pc:chgData name="Florian Fichtinger" userId="a56089b095ef7154" providerId="LiveId" clId="{D078F164-8FB3-4436-981E-C981DEB96F8D}" dt="2025-06-09T19:35:19.407" v="22" actId="20577"/>
        <pc:sldMkLst>
          <pc:docMk/>
          <pc:sldMk cId="4034073737" sldId="259"/>
        </pc:sldMkLst>
      </pc:sldChg>
      <pc:sldChg chg="addSp delSp modSp mod">
        <pc:chgData name="Florian Fichtinger" userId="a56089b095ef7154" providerId="LiveId" clId="{D078F164-8FB3-4436-981E-C981DEB96F8D}" dt="2025-06-09T19:36:47.555" v="31" actId="1076"/>
        <pc:sldMkLst>
          <pc:docMk/>
          <pc:sldMk cId="4041388678" sldId="260"/>
        </pc:sldMkLst>
      </pc:sldChg>
      <pc:sldChg chg="modSp mod">
        <pc:chgData name="Florian Fichtinger" userId="a56089b095ef7154" providerId="LiveId" clId="{D078F164-8FB3-4436-981E-C981DEB96F8D}" dt="2025-06-09T19:46:35.710" v="65"/>
        <pc:sldMkLst>
          <pc:docMk/>
          <pc:sldMk cId="935488341" sldId="262"/>
        </pc:sldMkLst>
      </pc:sldChg>
      <pc:sldChg chg="modSp">
        <pc:chgData name="Florian Fichtinger" userId="a56089b095ef7154" providerId="LiveId" clId="{D078F164-8FB3-4436-981E-C981DEB96F8D}" dt="2025-06-09T19:37:28.808" v="35"/>
        <pc:sldMkLst>
          <pc:docMk/>
          <pc:sldMk cId="3256449575" sldId="264"/>
        </pc:sldMkLst>
      </pc:sldChg>
      <pc:sldChg chg="modSp">
        <pc:chgData name="Florian Fichtinger" userId="a56089b095ef7154" providerId="LiveId" clId="{D078F164-8FB3-4436-981E-C981DEB96F8D}" dt="2025-06-09T19:37:42.092" v="36"/>
        <pc:sldMkLst>
          <pc:docMk/>
          <pc:sldMk cId="1875579356" sldId="265"/>
        </pc:sldMkLst>
      </pc:sldChg>
      <pc:sldChg chg="modSp">
        <pc:chgData name="Florian Fichtinger" userId="a56089b095ef7154" providerId="LiveId" clId="{D078F164-8FB3-4436-981E-C981DEB96F8D}" dt="2025-06-09T19:48:35.192" v="67"/>
        <pc:sldMkLst>
          <pc:docMk/>
          <pc:sldMk cId="836331106" sldId="266"/>
        </pc:sldMkLst>
      </pc:sldChg>
      <pc:sldChg chg="modSp">
        <pc:chgData name="Florian Fichtinger" userId="a56089b095ef7154" providerId="LiveId" clId="{D078F164-8FB3-4436-981E-C981DEB96F8D}" dt="2025-06-09T19:38:05.752" v="37"/>
        <pc:sldMkLst>
          <pc:docMk/>
          <pc:sldMk cId="251179099" sldId="268"/>
        </pc:sldMkLst>
      </pc:sldChg>
      <pc:sldChg chg="modSp">
        <pc:chgData name="Florian Fichtinger" userId="a56089b095ef7154" providerId="LiveId" clId="{D078F164-8FB3-4436-981E-C981DEB96F8D}" dt="2025-06-09T19:38:17.963" v="38"/>
        <pc:sldMkLst>
          <pc:docMk/>
          <pc:sldMk cId="858032221" sldId="269"/>
        </pc:sldMkLst>
      </pc:sldChg>
      <pc:sldChg chg="modSp">
        <pc:chgData name="Florian Fichtinger" userId="a56089b095ef7154" providerId="LiveId" clId="{D078F164-8FB3-4436-981E-C981DEB96F8D}" dt="2025-06-09T19:38:43.142" v="39"/>
        <pc:sldMkLst>
          <pc:docMk/>
          <pc:sldMk cId="1710503632" sldId="273"/>
        </pc:sldMkLst>
      </pc:sldChg>
      <pc:sldChg chg="modSp">
        <pc:chgData name="Florian Fichtinger" userId="a56089b095ef7154" providerId="LiveId" clId="{D078F164-8FB3-4436-981E-C981DEB96F8D}" dt="2025-06-09T19:38:57.427" v="40"/>
        <pc:sldMkLst>
          <pc:docMk/>
          <pc:sldMk cId="4180232232" sldId="274"/>
        </pc:sldMkLst>
      </pc:sldChg>
      <pc:sldChg chg="modSp mod">
        <pc:chgData name="Florian Fichtinger" userId="a56089b095ef7154" providerId="LiveId" clId="{D078F164-8FB3-4436-981E-C981DEB96F8D}" dt="2025-06-09T19:39:19.586" v="53"/>
        <pc:sldMkLst>
          <pc:docMk/>
          <pc:sldMk cId="3527049134" sldId="275"/>
        </pc:sldMkLst>
      </pc:sldChg>
      <pc:sldChg chg="modSp">
        <pc:chgData name="Florian Fichtinger" userId="a56089b095ef7154" providerId="LiveId" clId="{D078F164-8FB3-4436-981E-C981DEB96F8D}" dt="2025-06-09T19:39:41.409" v="54"/>
        <pc:sldMkLst>
          <pc:docMk/>
          <pc:sldMk cId="2398200136" sldId="281"/>
        </pc:sldMkLst>
      </pc:sldChg>
      <pc:sldChg chg="modSp mod">
        <pc:chgData name="Florian Fichtinger" userId="a56089b095ef7154" providerId="LiveId" clId="{D078F164-8FB3-4436-981E-C981DEB96F8D}" dt="2025-06-09T19:40:08.591" v="56"/>
        <pc:sldMkLst>
          <pc:docMk/>
          <pc:sldMk cId="3949953200" sldId="283"/>
        </pc:sldMkLst>
      </pc:sldChg>
      <pc:sldChg chg="modSp">
        <pc:chgData name="Florian Fichtinger" userId="a56089b095ef7154" providerId="LiveId" clId="{D078F164-8FB3-4436-981E-C981DEB96F8D}" dt="2025-06-09T19:51:22.309" v="68"/>
        <pc:sldMkLst>
          <pc:docMk/>
          <pc:sldMk cId="3679022128" sldId="286"/>
        </pc:sldMkLst>
      </pc:sldChg>
      <pc:sldChg chg="modSp mod">
        <pc:chgData name="Florian Fichtinger" userId="a56089b095ef7154" providerId="LiveId" clId="{D078F164-8FB3-4436-981E-C981DEB96F8D}" dt="2025-06-09T19:40:31.343" v="58"/>
        <pc:sldMkLst>
          <pc:docMk/>
          <pc:sldMk cId="603515873" sldId="287"/>
        </pc:sldMkLst>
      </pc:sldChg>
      <pc:sldChg chg="modSp mod">
        <pc:chgData name="Florian Fichtinger" userId="a56089b095ef7154" providerId="LiveId" clId="{D078F164-8FB3-4436-981E-C981DEB96F8D}" dt="2025-06-09T19:40:49.607" v="60"/>
        <pc:sldMkLst>
          <pc:docMk/>
          <pc:sldMk cId="239003550" sldId="292"/>
        </pc:sldMkLst>
      </pc:sldChg>
      <pc:sldChg chg="modSp">
        <pc:chgData name="Florian Fichtinger" userId="a56089b095ef7154" providerId="LiveId" clId="{D078F164-8FB3-4436-981E-C981DEB96F8D}" dt="2025-06-09T19:41:07.030" v="61"/>
        <pc:sldMkLst>
          <pc:docMk/>
          <pc:sldMk cId="1043450547" sldId="293"/>
        </pc:sldMkLst>
      </pc:sldChg>
      <pc:sldChg chg="modSp">
        <pc:chgData name="Florian Fichtinger" userId="a56089b095ef7154" providerId="LiveId" clId="{D078F164-8FB3-4436-981E-C981DEB96F8D}" dt="2025-06-09T19:54:15.892" v="69"/>
        <pc:sldMkLst>
          <pc:docMk/>
          <pc:sldMk cId="86421583" sldId="295"/>
        </pc:sldMkLst>
      </pc:sldChg>
      <pc:sldChg chg="modSp mod">
        <pc:chgData name="Florian Fichtinger" userId="a56089b095ef7154" providerId="LiveId" clId="{D078F164-8FB3-4436-981E-C981DEB96F8D}" dt="2025-06-09T19:41:40.515" v="64" actId="6549"/>
        <pc:sldMkLst>
          <pc:docMk/>
          <pc:sldMk cId="3178171304" sldId="297"/>
        </pc:sldMkLst>
      </pc:sldChg>
      <pc:sldChg chg="modSp">
        <pc:chgData name="Florian Fichtinger" userId="a56089b095ef7154" providerId="LiveId" clId="{D078F164-8FB3-4436-981E-C981DEB96F8D}" dt="2025-06-09T20:02:45.925" v="74"/>
        <pc:sldMkLst>
          <pc:docMk/>
          <pc:sldMk cId="3340328776" sldId="305"/>
        </pc:sldMkLst>
      </pc:sldChg>
      <pc:sldChg chg="modSp mod">
        <pc:chgData name="Florian Fichtinger" userId="a56089b095ef7154" providerId="LiveId" clId="{D078F164-8FB3-4436-981E-C981DEB96F8D}" dt="2025-06-09T20:02:36.046" v="73"/>
        <pc:sldMkLst>
          <pc:docMk/>
          <pc:sldMk cId="3026518147" sldId="308"/>
        </pc:sldMkLst>
      </pc:sldChg>
      <pc:sldChg chg="modSp mod">
        <pc:chgData name="Florian Fichtinger" userId="a56089b095ef7154" providerId="LiveId" clId="{D078F164-8FB3-4436-981E-C981DEB96F8D}" dt="2025-06-09T20:03:52.511" v="78" actId="20577"/>
        <pc:sldMkLst>
          <pc:docMk/>
          <pc:sldMk cId="662010784" sldId="321"/>
        </pc:sldMkLst>
      </pc:sldChg>
      <pc:sldChg chg="modSp">
        <pc:chgData name="Florian Fichtinger" userId="a56089b095ef7154" providerId="LiveId" clId="{D078F164-8FB3-4436-981E-C981DEB96F8D}" dt="2025-06-09T20:04:37.185" v="79"/>
        <pc:sldMkLst>
          <pc:docMk/>
          <pc:sldMk cId="2597832083" sldId="322"/>
        </pc:sldMkLst>
      </pc:sldChg>
      <pc:sldChg chg="modSp mod">
        <pc:chgData name="Florian Fichtinger" userId="a56089b095ef7154" providerId="LiveId" clId="{D078F164-8FB3-4436-981E-C981DEB96F8D}" dt="2025-06-09T20:06:21.166" v="82"/>
        <pc:sldMkLst>
          <pc:docMk/>
          <pc:sldMk cId="54974564" sldId="325"/>
        </pc:sldMkLst>
      </pc:sldChg>
      <pc:sldChg chg="modSp mod">
        <pc:chgData name="Florian Fichtinger" userId="a56089b095ef7154" providerId="LiveId" clId="{D078F164-8FB3-4436-981E-C981DEB96F8D}" dt="2025-06-09T20:07:46.049" v="83"/>
        <pc:sldMkLst>
          <pc:docMk/>
          <pc:sldMk cId="4064034277" sldId="326"/>
        </pc:sldMkLst>
      </pc:sldChg>
    </pc:docChg>
  </pc:docChgLst>
  <pc:docChgLst>
    <pc:chgData name="Florian Fichtinger" userId="a56089b095ef7154" providerId="LiveId" clId="{F0EA12E4-7C18-4B3D-B5E0-4FC15FEA6274}"/>
    <pc:docChg chg="undo redo custSel addSld delSld modSld sldOrd">
      <pc:chgData name="Florian Fichtinger" userId="a56089b095ef7154" providerId="LiveId" clId="{F0EA12E4-7C18-4B3D-B5E0-4FC15FEA6274}" dt="2025-03-06T08:24:02.973" v="329" actId="2062"/>
      <pc:docMkLst>
        <pc:docMk/>
      </pc:docMkLst>
      <pc:sldChg chg="modSp mod">
        <pc:chgData name="Florian Fichtinger" userId="a56089b095ef7154" providerId="LiveId" clId="{F0EA12E4-7C18-4B3D-B5E0-4FC15FEA6274}" dt="2025-03-06T07:56:21.210" v="42" actId="20577"/>
        <pc:sldMkLst>
          <pc:docMk/>
          <pc:sldMk cId="4038019515" sldId="257"/>
        </pc:sldMkLst>
      </pc:sldChg>
      <pc:sldChg chg="addSp delSp modSp new mod">
        <pc:chgData name="Florian Fichtinger" userId="a56089b095ef7154" providerId="LiveId" clId="{F0EA12E4-7C18-4B3D-B5E0-4FC15FEA6274}" dt="2025-03-06T08:04:54.317" v="153"/>
        <pc:sldMkLst>
          <pc:docMk/>
          <pc:sldMk cId="3217293787" sldId="258"/>
        </pc:sldMkLst>
      </pc:sldChg>
      <pc:sldChg chg="new del">
        <pc:chgData name="Florian Fichtinger" userId="a56089b095ef7154" providerId="LiveId" clId="{F0EA12E4-7C18-4B3D-B5E0-4FC15FEA6274}" dt="2025-03-06T08:01:26.943" v="123" actId="2696"/>
        <pc:sldMkLst>
          <pc:docMk/>
          <pc:sldMk cId="3351346626" sldId="259"/>
        </pc:sldMkLst>
      </pc:sldChg>
      <pc:sldChg chg="addSp delSp modSp add mod">
        <pc:chgData name="Florian Fichtinger" userId="a56089b095ef7154" providerId="LiveId" clId="{F0EA12E4-7C18-4B3D-B5E0-4FC15FEA6274}" dt="2025-03-06T08:15:15.226" v="245" actId="1076"/>
        <pc:sldMkLst>
          <pc:docMk/>
          <pc:sldMk cId="4034073737" sldId="259"/>
        </pc:sldMkLst>
      </pc:sldChg>
      <pc:sldChg chg="addSp delSp modSp add mod">
        <pc:chgData name="Florian Fichtinger" userId="a56089b095ef7154" providerId="LiveId" clId="{F0EA12E4-7C18-4B3D-B5E0-4FC15FEA6274}" dt="2025-03-06T08:15:10.435" v="244" actId="1076"/>
        <pc:sldMkLst>
          <pc:docMk/>
          <pc:sldMk cId="4041388678" sldId="260"/>
        </pc:sldMkLst>
      </pc:sldChg>
      <pc:sldChg chg="addSp delSp modSp add mod">
        <pc:chgData name="Florian Fichtinger" userId="a56089b095ef7154" providerId="LiveId" clId="{F0EA12E4-7C18-4B3D-B5E0-4FC15FEA6274}" dt="2025-03-06T08:15:04.745" v="243" actId="1076"/>
        <pc:sldMkLst>
          <pc:docMk/>
          <pc:sldMk cId="3868449459" sldId="261"/>
        </pc:sldMkLst>
      </pc:sldChg>
      <pc:sldChg chg="addSp modSp add mod">
        <pc:chgData name="Florian Fichtinger" userId="a56089b095ef7154" providerId="LiveId" clId="{F0EA12E4-7C18-4B3D-B5E0-4FC15FEA6274}" dt="2025-03-06T08:14:59.152" v="242" actId="1076"/>
        <pc:sldMkLst>
          <pc:docMk/>
          <pc:sldMk cId="935488341" sldId="262"/>
        </pc:sldMkLst>
      </pc:sldChg>
      <pc:sldChg chg="addSp modSp add mod">
        <pc:chgData name="Florian Fichtinger" userId="a56089b095ef7154" providerId="LiveId" clId="{F0EA12E4-7C18-4B3D-B5E0-4FC15FEA6274}" dt="2025-03-06T08:14:49.902" v="240" actId="1076"/>
        <pc:sldMkLst>
          <pc:docMk/>
          <pc:sldMk cId="864328626" sldId="263"/>
        </pc:sldMkLst>
      </pc:sldChg>
      <pc:sldChg chg="new del">
        <pc:chgData name="Florian Fichtinger" userId="a56089b095ef7154" providerId="LiveId" clId="{F0EA12E4-7C18-4B3D-B5E0-4FC15FEA6274}" dt="2025-03-06T08:11:27.617" v="202" actId="680"/>
        <pc:sldMkLst>
          <pc:docMk/>
          <pc:sldMk cId="2734674278" sldId="264"/>
        </pc:sldMkLst>
      </pc:sldChg>
      <pc:sldChg chg="addSp modSp add mod ord">
        <pc:chgData name="Florian Fichtinger" userId="a56089b095ef7154" providerId="LiveId" clId="{F0EA12E4-7C18-4B3D-B5E0-4FC15FEA6274}" dt="2025-03-06T08:14:55.256" v="241" actId="1076"/>
        <pc:sldMkLst>
          <pc:docMk/>
          <pc:sldMk cId="3256449575" sldId="264"/>
        </pc:sldMkLst>
      </pc:sldChg>
      <pc:sldChg chg="addSp modSp add mod">
        <pc:chgData name="Florian Fichtinger" userId="a56089b095ef7154" providerId="LiveId" clId="{F0EA12E4-7C18-4B3D-B5E0-4FC15FEA6274}" dt="2025-03-06T08:15:41.444" v="250" actId="120"/>
        <pc:sldMkLst>
          <pc:docMk/>
          <pc:sldMk cId="1875579356" sldId="265"/>
        </pc:sldMkLst>
      </pc:sldChg>
      <pc:sldChg chg="addSp modSp add mod">
        <pc:chgData name="Florian Fichtinger" userId="a56089b095ef7154" providerId="LiveId" clId="{F0EA12E4-7C18-4B3D-B5E0-4FC15FEA6274}" dt="2025-03-06T08:18:32.079" v="278" actId="120"/>
        <pc:sldMkLst>
          <pc:docMk/>
          <pc:sldMk cId="836331106" sldId="266"/>
        </pc:sldMkLst>
      </pc:sldChg>
      <pc:sldChg chg="addSp modSp add mod ord">
        <pc:chgData name="Florian Fichtinger" userId="a56089b095ef7154" providerId="LiveId" clId="{F0EA12E4-7C18-4B3D-B5E0-4FC15FEA6274}" dt="2025-03-06T08:17:07.587" v="266"/>
        <pc:sldMkLst>
          <pc:docMk/>
          <pc:sldMk cId="2119888993" sldId="267"/>
        </pc:sldMkLst>
      </pc:sldChg>
      <pc:sldChg chg="addSp modSp add mod">
        <pc:chgData name="Florian Fichtinger" userId="a56089b095ef7154" providerId="LiveId" clId="{F0EA12E4-7C18-4B3D-B5E0-4FC15FEA6274}" dt="2025-03-06T08:20:23.562" v="291" actId="120"/>
        <pc:sldMkLst>
          <pc:docMk/>
          <pc:sldMk cId="251179099" sldId="268"/>
        </pc:sldMkLst>
      </pc:sldChg>
      <pc:sldChg chg="addSp modSp add mod">
        <pc:chgData name="Florian Fichtinger" userId="a56089b095ef7154" providerId="LiveId" clId="{F0EA12E4-7C18-4B3D-B5E0-4FC15FEA6274}" dt="2025-03-06T08:21:42.585" v="303" actId="2062"/>
        <pc:sldMkLst>
          <pc:docMk/>
          <pc:sldMk cId="858032221" sldId="269"/>
        </pc:sldMkLst>
      </pc:sldChg>
      <pc:sldChg chg="addSp modSp add mod">
        <pc:chgData name="Florian Fichtinger" userId="a56089b095ef7154" providerId="LiveId" clId="{F0EA12E4-7C18-4B3D-B5E0-4FC15FEA6274}" dt="2025-03-06T08:22:50.128" v="317" actId="120"/>
        <pc:sldMkLst>
          <pc:docMk/>
          <pc:sldMk cId="517657553" sldId="270"/>
        </pc:sldMkLst>
      </pc:sldChg>
      <pc:sldChg chg="addSp modSp add mod">
        <pc:chgData name="Florian Fichtinger" userId="a56089b095ef7154" providerId="LiveId" clId="{F0EA12E4-7C18-4B3D-B5E0-4FC15FEA6274}" dt="2025-03-06T08:24:02.973" v="329" actId="2062"/>
        <pc:sldMkLst>
          <pc:docMk/>
          <pc:sldMk cId="1275348879" sldId="271"/>
        </pc:sldMkLst>
      </pc:sldChg>
      <pc:sldChg chg="new del">
        <pc:chgData name="Florian Fichtinger" userId="a56089b095ef7154" providerId="LiveId" clId="{F0EA12E4-7C18-4B3D-B5E0-4FC15FEA6274}" dt="2025-03-06T08:21:52.724" v="305" actId="47"/>
        <pc:sldMkLst>
          <pc:docMk/>
          <pc:sldMk cId="3697339427" sldId="271"/>
        </pc:sldMkLst>
      </pc:sldChg>
      <pc:sldChg chg="add">
        <pc:chgData name="Florian Fichtinger" userId="a56089b095ef7154" providerId="LiveId" clId="{F0EA12E4-7C18-4B3D-B5E0-4FC15FEA6274}" dt="2025-03-06T08:22:56.130" v="318" actId="2890"/>
        <pc:sldMkLst>
          <pc:docMk/>
          <pc:sldMk cId="107179650" sldId="272"/>
        </pc:sldMkLst>
      </pc:sldChg>
    </pc:docChg>
  </pc:docChgLst>
  <pc:docChgLst>
    <pc:chgData name="Florian Fichtinger" userId="a56089b095ef7154" providerId="LiveId" clId="{2F898AA7-FE7C-49A0-88F5-854E3A39CAA1}"/>
    <pc:docChg chg="undo custSel addSld delSld modSld sldOrd">
      <pc:chgData name="Florian Fichtinger" userId="a56089b095ef7154" providerId="LiveId" clId="{2F898AA7-FE7C-49A0-88F5-854E3A39CAA1}" dt="2025-03-09T19:57:59.093" v="381" actId="2890"/>
      <pc:docMkLst>
        <pc:docMk/>
      </pc:docMkLst>
      <pc:sldChg chg="modSp mod">
        <pc:chgData name="Florian Fichtinger" userId="a56089b095ef7154" providerId="LiveId" clId="{2F898AA7-FE7C-49A0-88F5-854E3A39CAA1}" dt="2025-03-09T19:50:01.436" v="272" actId="2711"/>
        <pc:sldMkLst>
          <pc:docMk/>
          <pc:sldMk cId="3217293787" sldId="258"/>
        </pc:sldMkLst>
      </pc:sldChg>
      <pc:sldChg chg="modSp mod">
        <pc:chgData name="Florian Fichtinger" userId="a56089b095ef7154" providerId="LiveId" clId="{2F898AA7-FE7C-49A0-88F5-854E3A39CAA1}" dt="2025-03-09T19:49:56.269" v="271" actId="2711"/>
        <pc:sldMkLst>
          <pc:docMk/>
          <pc:sldMk cId="4034073737" sldId="259"/>
        </pc:sldMkLst>
      </pc:sldChg>
      <pc:sldChg chg="modSp mod">
        <pc:chgData name="Florian Fichtinger" userId="a56089b095ef7154" providerId="LiveId" clId="{2F898AA7-FE7C-49A0-88F5-854E3A39CAA1}" dt="2025-03-09T19:49:53.069" v="270" actId="2711"/>
        <pc:sldMkLst>
          <pc:docMk/>
          <pc:sldMk cId="4041388678" sldId="260"/>
        </pc:sldMkLst>
      </pc:sldChg>
      <pc:sldChg chg="modSp mod">
        <pc:chgData name="Florian Fichtinger" userId="a56089b095ef7154" providerId="LiveId" clId="{2F898AA7-FE7C-49A0-88F5-854E3A39CAA1}" dt="2025-03-09T19:49:49.532" v="269" actId="2711"/>
        <pc:sldMkLst>
          <pc:docMk/>
          <pc:sldMk cId="3868449459" sldId="261"/>
        </pc:sldMkLst>
      </pc:sldChg>
      <pc:sldChg chg="modSp mod">
        <pc:chgData name="Florian Fichtinger" userId="a56089b095ef7154" providerId="LiveId" clId="{2F898AA7-FE7C-49A0-88F5-854E3A39CAA1}" dt="2025-03-09T19:49:45.589" v="268" actId="2711"/>
        <pc:sldMkLst>
          <pc:docMk/>
          <pc:sldMk cId="935488341" sldId="262"/>
        </pc:sldMkLst>
      </pc:sldChg>
      <pc:sldChg chg="modSp mod">
        <pc:chgData name="Florian Fichtinger" userId="a56089b095ef7154" providerId="LiveId" clId="{2F898AA7-FE7C-49A0-88F5-854E3A39CAA1}" dt="2025-03-09T19:49:39.037" v="266" actId="2711"/>
        <pc:sldMkLst>
          <pc:docMk/>
          <pc:sldMk cId="864328626" sldId="263"/>
        </pc:sldMkLst>
      </pc:sldChg>
      <pc:sldChg chg="modSp mod">
        <pc:chgData name="Florian Fichtinger" userId="a56089b095ef7154" providerId="LiveId" clId="{2F898AA7-FE7C-49A0-88F5-854E3A39CAA1}" dt="2025-03-09T19:49:42.652" v="267" actId="2711"/>
        <pc:sldMkLst>
          <pc:docMk/>
          <pc:sldMk cId="3256449575" sldId="264"/>
        </pc:sldMkLst>
      </pc:sldChg>
      <pc:sldChg chg="modSp mod">
        <pc:chgData name="Florian Fichtinger" userId="a56089b095ef7154" providerId="LiveId" clId="{2F898AA7-FE7C-49A0-88F5-854E3A39CAA1}" dt="2025-03-09T19:49:34.388" v="265" actId="2711"/>
        <pc:sldMkLst>
          <pc:docMk/>
          <pc:sldMk cId="1875579356" sldId="265"/>
        </pc:sldMkLst>
      </pc:sldChg>
      <pc:sldChg chg="modSp mod">
        <pc:chgData name="Florian Fichtinger" userId="a56089b095ef7154" providerId="LiveId" clId="{2F898AA7-FE7C-49A0-88F5-854E3A39CAA1}" dt="2025-03-09T19:49:26.573" v="263" actId="2711"/>
        <pc:sldMkLst>
          <pc:docMk/>
          <pc:sldMk cId="836331106" sldId="266"/>
        </pc:sldMkLst>
      </pc:sldChg>
      <pc:sldChg chg="modSp mod">
        <pc:chgData name="Florian Fichtinger" userId="a56089b095ef7154" providerId="LiveId" clId="{2F898AA7-FE7C-49A0-88F5-854E3A39CAA1}" dt="2025-03-09T19:49:30.829" v="264" actId="2711"/>
        <pc:sldMkLst>
          <pc:docMk/>
          <pc:sldMk cId="2119888993" sldId="267"/>
        </pc:sldMkLst>
      </pc:sldChg>
      <pc:sldChg chg="modSp mod">
        <pc:chgData name="Florian Fichtinger" userId="a56089b095ef7154" providerId="LiveId" clId="{2F898AA7-FE7C-49A0-88F5-854E3A39CAA1}" dt="2025-03-09T19:49:23.557" v="262" actId="2711"/>
        <pc:sldMkLst>
          <pc:docMk/>
          <pc:sldMk cId="251179099" sldId="268"/>
        </pc:sldMkLst>
      </pc:sldChg>
      <pc:sldChg chg="modSp mod">
        <pc:chgData name="Florian Fichtinger" userId="a56089b095ef7154" providerId="LiveId" clId="{2F898AA7-FE7C-49A0-88F5-854E3A39CAA1}" dt="2025-03-09T19:49:17.525" v="261" actId="2711"/>
        <pc:sldMkLst>
          <pc:docMk/>
          <pc:sldMk cId="858032221" sldId="269"/>
        </pc:sldMkLst>
      </pc:sldChg>
      <pc:sldChg chg="modSp mod">
        <pc:chgData name="Florian Fichtinger" userId="a56089b095ef7154" providerId="LiveId" clId="{2F898AA7-FE7C-49A0-88F5-854E3A39CAA1}" dt="2025-03-09T19:49:13.429" v="260" actId="2711"/>
        <pc:sldMkLst>
          <pc:docMk/>
          <pc:sldMk cId="517657553" sldId="270"/>
        </pc:sldMkLst>
      </pc:sldChg>
      <pc:sldChg chg="modSp mod">
        <pc:chgData name="Florian Fichtinger" userId="a56089b095ef7154" providerId="LiveId" clId="{2F898AA7-FE7C-49A0-88F5-854E3A39CAA1}" dt="2025-03-09T19:49:03.868" v="254" actId="2711"/>
        <pc:sldMkLst>
          <pc:docMk/>
          <pc:sldMk cId="1275348879" sldId="271"/>
        </pc:sldMkLst>
      </pc:sldChg>
      <pc:sldChg chg="addSp modSp mod">
        <pc:chgData name="Florian Fichtinger" userId="a56089b095ef7154" providerId="LiveId" clId="{2F898AA7-FE7C-49A0-88F5-854E3A39CAA1}" dt="2025-03-09T19:49:00.812" v="253" actId="2711"/>
        <pc:sldMkLst>
          <pc:docMk/>
          <pc:sldMk cId="107179650" sldId="272"/>
        </pc:sldMkLst>
      </pc:sldChg>
      <pc:sldChg chg="addSp modSp add mod">
        <pc:chgData name="Florian Fichtinger" userId="a56089b095ef7154" providerId="LiveId" clId="{2F898AA7-FE7C-49A0-88F5-854E3A39CAA1}" dt="2025-03-09T19:48:49.517" v="251" actId="2711"/>
        <pc:sldMkLst>
          <pc:docMk/>
          <pc:sldMk cId="1710503632" sldId="273"/>
        </pc:sldMkLst>
      </pc:sldChg>
      <pc:sldChg chg="add del">
        <pc:chgData name="Florian Fichtinger" userId="a56089b095ef7154" providerId="LiveId" clId="{2F898AA7-FE7C-49A0-88F5-854E3A39CAA1}" dt="2025-03-09T19:31:25.702" v="1" actId="47"/>
        <pc:sldMkLst>
          <pc:docMk/>
          <pc:sldMk cId="2594050651" sldId="273"/>
        </pc:sldMkLst>
      </pc:sldChg>
      <pc:sldChg chg="addSp modSp add mod">
        <pc:chgData name="Florian Fichtinger" userId="a56089b095ef7154" providerId="LiveId" clId="{2F898AA7-FE7C-49A0-88F5-854E3A39CAA1}" dt="2025-03-09T19:48:46.493" v="250" actId="2711"/>
        <pc:sldMkLst>
          <pc:docMk/>
          <pc:sldMk cId="4180232232" sldId="274"/>
        </pc:sldMkLst>
      </pc:sldChg>
      <pc:sldChg chg="addSp modSp add mod">
        <pc:chgData name="Florian Fichtinger" userId="a56089b095ef7154" providerId="LiveId" clId="{2F898AA7-FE7C-49A0-88F5-854E3A39CAA1}" dt="2025-03-09T19:48:42.964" v="249" actId="2711"/>
        <pc:sldMkLst>
          <pc:docMk/>
          <pc:sldMk cId="3527049134" sldId="275"/>
        </pc:sldMkLst>
      </pc:sldChg>
      <pc:sldChg chg="addSp modSp add mod">
        <pc:chgData name="Florian Fichtinger" userId="a56089b095ef7154" providerId="LiveId" clId="{2F898AA7-FE7C-49A0-88F5-854E3A39CAA1}" dt="2025-03-09T19:48:32.757" v="248" actId="2711"/>
        <pc:sldMkLst>
          <pc:docMk/>
          <pc:sldMk cId="2986808396" sldId="276"/>
        </pc:sldMkLst>
      </pc:sldChg>
      <pc:sldChg chg="addSp modSp add mod">
        <pc:chgData name="Florian Fichtinger" userId="a56089b095ef7154" providerId="LiveId" clId="{2F898AA7-FE7C-49A0-88F5-854E3A39CAA1}" dt="2025-03-09T19:48:28.733" v="247" actId="2711"/>
        <pc:sldMkLst>
          <pc:docMk/>
          <pc:sldMk cId="79890185" sldId="277"/>
        </pc:sldMkLst>
      </pc:sldChg>
      <pc:sldChg chg="addSp modSp add mod">
        <pc:chgData name="Florian Fichtinger" userId="a56089b095ef7154" providerId="LiveId" clId="{2F898AA7-FE7C-49A0-88F5-854E3A39CAA1}" dt="2025-03-09T19:48:24.613" v="246" actId="2711"/>
        <pc:sldMkLst>
          <pc:docMk/>
          <pc:sldMk cId="3204417370" sldId="278"/>
        </pc:sldMkLst>
      </pc:sldChg>
      <pc:sldChg chg="addSp modSp add mod">
        <pc:chgData name="Florian Fichtinger" userId="a56089b095ef7154" providerId="LiveId" clId="{2F898AA7-FE7C-49A0-88F5-854E3A39CAA1}" dt="2025-03-09T19:48:20.076" v="245" actId="2711"/>
        <pc:sldMkLst>
          <pc:docMk/>
          <pc:sldMk cId="1596979626" sldId="279"/>
        </pc:sldMkLst>
      </pc:sldChg>
      <pc:sldChg chg="addSp modSp add mod">
        <pc:chgData name="Florian Fichtinger" userId="a56089b095ef7154" providerId="LiveId" clId="{2F898AA7-FE7C-49A0-88F5-854E3A39CAA1}" dt="2025-03-09T19:48:15.620" v="244" actId="2711"/>
        <pc:sldMkLst>
          <pc:docMk/>
          <pc:sldMk cId="3920273676" sldId="280"/>
        </pc:sldMkLst>
      </pc:sldChg>
      <pc:sldChg chg="addSp modSp add mod">
        <pc:chgData name="Florian Fichtinger" userId="a56089b095ef7154" providerId="LiveId" clId="{2F898AA7-FE7C-49A0-88F5-854E3A39CAA1}" dt="2025-03-09T19:48:08.406" v="242" actId="2711"/>
        <pc:sldMkLst>
          <pc:docMk/>
          <pc:sldMk cId="2398200136" sldId="281"/>
        </pc:sldMkLst>
      </pc:sldChg>
      <pc:sldChg chg="addSp modSp add mod ord">
        <pc:chgData name="Florian Fichtinger" userId="a56089b095ef7154" providerId="LiveId" clId="{2F898AA7-FE7C-49A0-88F5-854E3A39CAA1}" dt="2025-03-09T19:48:12.333" v="243" actId="2711"/>
        <pc:sldMkLst>
          <pc:docMk/>
          <pc:sldMk cId="851657737" sldId="282"/>
        </pc:sldMkLst>
      </pc:sldChg>
      <pc:sldChg chg="addSp modSp add mod">
        <pc:chgData name="Florian Fichtinger" userId="a56089b095ef7154" providerId="LiveId" clId="{2F898AA7-FE7C-49A0-88F5-854E3A39CAA1}" dt="2025-03-09T19:48:03.053" v="241" actId="2711"/>
        <pc:sldMkLst>
          <pc:docMk/>
          <pc:sldMk cId="3949953200" sldId="283"/>
        </pc:sldMkLst>
      </pc:sldChg>
      <pc:sldChg chg="addSp modSp add mod">
        <pc:chgData name="Florian Fichtinger" userId="a56089b095ef7154" providerId="LiveId" clId="{2F898AA7-FE7C-49A0-88F5-854E3A39CAA1}" dt="2025-03-09T19:47:57.429" v="240" actId="2711"/>
        <pc:sldMkLst>
          <pc:docMk/>
          <pc:sldMk cId="1557605066" sldId="284"/>
        </pc:sldMkLst>
      </pc:sldChg>
      <pc:sldChg chg="addSp modSp add mod">
        <pc:chgData name="Florian Fichtinger" userId="a56089b095ef7154" providerId="LiveId" clId="{2F898AA7-FE7C-49A0-88F5-854E3A39CAA1}" dt="2025-03-09T19:52:09.124" v="299" actId="2711"/>
        <pc:sldMkLst>
          <pc:docMk/>
          <pc:sldMk cId="1287952703" sldId="285"/>
        </pc:sldMkLst>
      </pc:sldChg>
      <pc:sldChg chg="addSp modSp add mod">
        <pc:chgData name="Florian Fichtinger" userId="a56089b095ef7154" providerId="LiveId" clId="{2F898AA7-FE7C-49A0-88F5-854E3A39CAA1}" dt="2025-03-09T19:52:02.286" v="298" actId="120"/>
        <pc:sldMkLst>
          <pc:docMk/>
          <pc:sldMk cId="3679022128" sldId="286"/>
        </pc:sldMkLst>
      </pc:sldChg>
      <pc:sldChg chg="addSp modSp add mod">
        <pc:chgData name="Florian Fichtinger" userId="a56089b095ef7154" providerId="LiveId" clId="{2F898AA7-FE7C-49A0-88F5-854E3A39CAA1}" dt="2025-03-09T19:53:01.170" v="310" actId="2062"/>
        <pc:sldMkLst>
          <pc:docMk/>
          <pc:sldMk cId="603515873" sldId="287"/>
        </pc:sldMkLst>
      </pc:sldChg>
      <pc:sldChg chg="addSp delSp modSp add mod">
        <pc:chgData name="Florian Fichtinger" userId="a56089b095ef7154" providerId="LiveId" clId="{2F898AA7-FE7C-49A0-88F5-854E3A39CAA1}" dt="2025-03-09T19:53:55.850" v="326" actId="120"/>
        <pc:sldMkLst>
          <pc:docMk/>
          <pc:sldMk cId="3727510062" sldId="288"/>
        </pc:sldMkLst>
      </pc:sldChg>
      <pc:sldChg chg="addSp modSp add mod">
        <pc:chgData name="Florian Fichtinger" userId="a56089b095ef7154" providerId="LiveId" clId="{2F898AA7-FE7C-49A0-88F5-854E3A39CAA1}" dt="2025-03-09T19:54:33.880" v="339" actId="2062"/>
        <pc:sldMkLst>
          <pc:docMk/>
          <pc:sldMk cId="1300745090" sldId="289"/>
        </pc:sldMkLst>
      </pc:sldChg>
      <pc:sldChg chg="addSp modSp add mod">
        <pc:chgData name="Florian Fichtinger" userId="a56089b095ef7154" providerId="LiveId" clId="{2F898AA7-FE7C-49A0-88F5-854E3A39CAA1}" dt="2025-03-09T19:55:18.627" v="352" actId="120"/>
        <pc:sldMkLst>
          <pc:docMk/>
          <pc:sldMk cId="3395285273" sldId="290"/>
        </pc:sldMkLst>
      </pc:sldChg>
      <pc:sldChg chg="addSp modSp add mod">
        <pc:chgData name="Florian Fichtinger" userId="a56089b095ef7154" providerId="LiveId" clId="{2F898AA7-FE7C-49A0-88F5-854E3A39CAA1}" dt="2025-03-09T19:56:08.875" v="365" actId="120"/>
        <pc:sldMkLst>
          <pc:docMk/>
          <pc:sldMk cId="986981326" sldId="291"/>
        </pc:sldMkLst>
      </pc:sldChg>
      <pc:sldChg chg="addSp modSp add mod">
        <pc:chgData name="Florian Fichtinger" userId="a56089b095ef7154" providerId="LiveId" clId="{2F898AA7-FE7C-49A0-88F5-854E3A39CAA1}" dt="2025-03-09T19:57:56.171" v="380" actId="120"/>
        <pc:sldMkLst>
          <pc:docMk/>
          <pc:sldMk cId="239003550" sldId="292"/>
        </pc:sldMkLst>
      </pc:sldChg>
      <pc:sldChg chg="add">
        <pc:chgData name="Florian Fichtinger" userId="a56089b095ef7154" providerId="LiveId" clId="{2F898AA7-FE7C-49A0-88F5-854E3A39CAA1}" dt="2025-03-09T19:56:54.162" v="366" actId="2890"/>
        <pc:sldMkLst>
          <pc:docMk/>
          <pc:sldMk cId="1043450547" sldId="293"/>
        </pc:sldMkLst>
      </pc:sldChg>
      <pc:sldChg chg="add">
        <pc:chgData name="Florian Fichtinger" userId="a56089b095ef7154" providerId="LiveId" clId="{2F898AA7-FE7C-49A0-88F5-854E3A39CAA1}" dt="2025-03-09T19:57:59.093" v="381" actId="2890"/>
        <pc:sldMkLst>
          <pc:docMk/>
          <pc:sldMk cId="134577804" sldId="294"/>
        </pc:sldMkLst>
      </pc:sldChg>
    </pc:docChg>
  </pc:docChgLst>
  <pc:docChgLst>
    <pc:chgData name="Florian Fichtinger" userId="a56089b095ef7154" providerId="LiveId" clId="{8318EC1E-05DD-4920-91C1-8BC44594210A}"/>
    <pc:docChg chg="addSld delSld modSld">
      <pc:chgData name="Florian Fichtinger" userId="a56089b095ef7154" providerId="LiveId" clId="{8318EC1E-05DD-4920-91C1-8BC44594210A}" dt="2025-07-29T09:33:44.515" v="2"/>
      <pc:docMkLst>
        <pc:docMk/>
      </pc:docMkLst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3217293787" sldId="258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4034073737" sldId="259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4041388678" sldId="260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3868449459" sldId="261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935488341" sldId="262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864328626" sldId="263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3256449575" sldId="264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1875579356" sldId="265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836331106" sldId="266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2119888993" sldId="267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251179099" sldId="268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858032221" sldId="269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517657553" sldId="270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1275348879" sldId="271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107179650" sldId="272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1710503632" sldId="273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4180232232" sldId="274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3527049134" sldId="275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2986808396" sldId="276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79890185" sldId="277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3204417370" sldId="278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2398200136" sldId="281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3949953200" sldId="283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1557605066" sldId="284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1287952703" sldId="285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3679022128" sldId="286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603515873" sldId="287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3727510062" sldId="288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1300745090" sldId="289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3395285273" sldId="290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986981326" sldId="291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239003550" sldId="292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1043450547" sldId="293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86421583" sldId="295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2816084375" sldId="296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3178171304" sldId="297"/>
        </pc:sldMkLst>
      </pc:sldChg>
      <pc:sldChg chg="add del">
        <pc:chgData name="Florian Fichtinger" userId="a56089b095ef7154" providerId="LiveId" clId="{8318EC1E-05DD-4920-91C1-8BC44594210A}" dt="2025-07-29T09:33:44.515" v="2"/>
        <pc:sldMkLst>
          <pc:docMk/>
          <pc:sldMk cId="720447305" sldId="298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2311162056" sldId="300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319528111" sldId="301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1746361353" sldId="302"/>
        </pc:sldMkLst>
      </pc:sldChg>
      <pc:sldChg chg="del">
        <pc:chgData name="Florian Fichtinger" userId="a56089b095ef7154" providerId="LiveId" clId="{8318EC1E-05DD-4920-91C1-8BC44594210A}" dt="2025-07-29T09:21:13.246" v="0" actId="47"/>
        <pc:sldMkLst>
          <pc:docMk/>
          <pc:sldMk cId="1248208768" sldId="303"/>
        </pc:sldMkLst>
      </pc:sldChg>
      <pc:sldChg chg="del">
        <pc:chgData name="Florian Fichtinger" userId="a56089b095ef7154" providerId="LiveId" clId="{8318EC1E-05DD-4920-91C1-8BC44594210A}" dt="2025-07-29T09:33:43.370" v="1" actId="47"/>
        <pc:sldMkLst>
          <pc:docMk/>
          <pc:sldMk cId="181522852" sldId="3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C0700-508D-4A87-B375-D05780968A41}" type="datetimeFigureOut">
              <a:rPr lang="de-AT" smtClean="0"/>
              <a:t>29.07.2025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D4FC8-7564-4A55-8DD8-00CA4462AF3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1757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D4FC8-7564-4A55-8DD8-00CA4462AF3E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633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F9644-0E9D-22C7-6FB3-B920831EC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015C6EE-7585-B08C-A2C0-EC63B3E95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52FDCC0-170C-AE40-30AE-F0EAE3D476A2}"/>
              </a:ext>
            </a:extLst>
          </p:cNvPr>
          <p:cNvSpPr txBox="1"/>
          <p:nvPr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A1E1F3F-270E-BB7D-5E1F-8D6C11D0720F}"/>
              </a:ext>
            </a:extLst>
          </p:cNvPr>
          <p:cNvSpPr txBox="1"/>
          <p:nvPr userDrawn="1"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</p:spTree>
    <p:extLst>
      <p:ext uri="{BB962C8B-B14F-4D97-AF65-F5344CB8AC3E}">
        <p14:creationId xmlns:p14="http://schemas.microsoft.com/office/powerpoint/2010/main" val="300953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3601D-51B2-42FA-2F87-C538233A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619D0FD-7C67-C44C-B43C-0375AEDED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ED989F7-D3B8-8B64-8C18-8EC6324B12E1}"/>
              </a:ext>
            </a:extLst>
          </p:cNvPr>
          <p:cNvSpPr txBox="1"/>
          <p:nvPr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BE47152-0142-ACB3-7FBF-13E062E18FBE}"/>
              </a:ext>
            </a:extLst>
          </p:cNvPr>
          <p:cNvSpPr txBox="1"/>
          <p:nvPr userDrawn="1"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</p:spTree>
    <p:extLst>
      <p:ext uri="{BB962C8B-B14F-4D97-AF65-F5344CB8AC3E}">
        <p14:creationId xmlns:p14="http://schemas.microsoft.com/office/powerpoint/2010/main" val="118931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0DA39D0-38D6-F2E7-A334-ABC18F3128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E67824-1414-3676-2958-B36129720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3C5AD5-A546-4370-3E7E-7F82ABE326C6}"/>
              </a:ext>
            </a:extLst>
          </p:cNvPr>
          <p:cNvSpPr txBox="1"/>
          <p:nvPr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98A9EF8-C354-6D68-2D70-98822EABBC19}"/>
              </a:ext>
            </a:extLst>
          </p:cNvPr>
          <p:cNvSpPr txBox="1"/>
          <p:nvPr userDrawn="1"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</p:spTree>
    <p:extLst>
      <p:ext uri="{BB962C8B-B14F-4D97-AF65-F5344CB8AC3E}">
        <p14:creationId xmlns:p14="http://schemas.microsoft.com/office/powerpoint/2010/main" val="866896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53E1E-28A1-AE83-06F2-D8C83CA2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20" y="370937"/>
            <a:ext cx="11481759" cy="830858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2E757F-42AA-FF7F-C443-BF31F34BB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215" y="1190446"/>
            <a:ext cx="10067027" cy="5046452"/>
          </a:xfrm>
          <a:noFill/>
        </p:spPr>
        <p:txBody>
          <a:bodyPr anchor="ctr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0B2D4DE-6D87-CD0C-9AAE-3DBD57A38EDE}"/>
              </a:ext>
            </a:extLst>
          </p:cNvPr>
          <p:cNvSpPr txBox="1"/>
          <p:nvPr userDrawn="1"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</p:spTree>
    <p:extLst>
      <p:ext uri="{BB962C8B-B14F-4D97-AF65-F5344CB8AC3E}">
        <p14:creationId xmlns:p14="http://schemas.microsoft.com/office/powerpoint/2010/main" val="50907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512A9-1421-561D-59FA-2707B54F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769" y="18978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3DDFA8-CA0B-91BC-2FB0-15313583D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169" y="72000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30D07A-42FC-B7F8-07D4-CEEBC2B1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6769" y="178998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D086842-2405-8016-1656-98BEAA51BF2A}"/>
              </a:ext>
            </a:extLst>
          </p:cNvPr>
          <p:cNvSpPr txBox="1"/>
          <p:nvPr userDrawn="1"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</p:spTree>
    <p:extLst>
      <p:ext uri="{BB962C8B-B14F-4D97-AF65-F5344CB8AC3E}">
        <p14:creationId xmlns:p14="http://schemas.microsoft.com/office/powerpoint/2010/main" val="402040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53E1E-28A1-AE83-06F2-D8C83CA2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19" y="431398"/>
            <a:ext cx="11481759" cy="814464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2E757F-42AA-FF7F-C443-BF31F34BB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215" y="1190446"/>
            <a:ext cx="10067027" cy="5046452"/>
          </a:xfrm>
          <a:noFill/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0B2D4DE-6D87-CD0C-9AAE-3DBD57A38EDE}"/>
              </a:ext>
            </a:extLst>
          </p:cNvPr>
          <p:cNvSpPr txBox="1"/>
          <p:nvPr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05736810-8635-25C7-0F4F-2835423C9F4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4937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37FA6-75D6-2768-5ACC-D726C883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429" y="636649"/>
            <a:ext cx="8980163" cy="24361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9114F9-F851-A21C-89C0-E95934322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1429" y="3516373"/>
            <a:ext cx="8980163" cy="12811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260DDCF-BF09-3E3B-E346-E1C339876BC6}"/>
              </a:ext>
            </a:extLst>
          </p:cNvPr>
          <p:cNvSpPr txBox="1"/>
          <p:nvPr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9F96A4-803D-FECD-A729-47A772E52C76}"/>
              </a:ext>
            </a:extLst>
          </p:cNvPr>
          <p:cNvSpPr txBox="1"/>
          <p:nvPr userDrawn="1"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</p:spTree>
    <p:extLst>
      <p:ext uri="{BB962C8B-B14F-4D97-AF65-F5344CB8AC3E}">
        <p14:creationId xmlns:p14="http://schemas.microsoft.com/office/powerpoint/2010/main" val="350126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B4CEC-ED82-3381-15E7-BCD8791AE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4E1DCA-776F-314E-CBB8-944D446BB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23ADFB-8B27-CA2C-58CE-9CF5B9495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670B17-802F-FD47-B402-0DDD246E622C}"/>
              </a:ext>
            </a:extLst>
          </p:cNvPr>
          <p:cNvSpPr txBox="1"/>
          <p:nvPr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0C48C6E-9A72-127C-CAB8-9255C6CFA9BF}"/>
              </a:ext>
            </a:extLst>
          </p:cNvPr>
          <p:cNvSpPr txBox="1"/>
          <p:nvPr userDrawn="1"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</p:spTree>
    <p:extLst>
      <p:ext uri="{BB962C8B-B14F-4D97-AF65-F5344CB8AC3E}">
        <p14:creationId xmlns:p14="http://schemas.microsoft.com/office/powerpoint/2010/main" val="360026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8CF12-6EDE-BDCD-0496-42804A8F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16" y="209850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224308-6120-E36D-1E3B-19E987B3B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9516" y="152588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EA29BC-C8E8-D7B6-A1BF-D74554B45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69516" y="2349800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752B064-E187-1FBB-10CD-2A1581855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1928" y="152588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B7E2CBF-2C19-0723-9271-641C6F27F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1928" y="2349800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13C1BA-CD9F-6694-71D0-CED0D72BE5AC}"/>
              </a:ext>
            </a:extLst>
          </p:cNvPr>
          <p:cNvSpPr txBox="1"/>
          <p:nvPr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B49400A-3A77-15CE-528C-E7ECFD9283DF}"/>
              </a:ext>
            </a:extLst>
          </p:cNvPr>
          <p:cNvSpPr txBox="1"/>
          <p:nvPr userDrawn="1"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</p:spTree>
    <p:extLst>
      <p:ext uri="{BB962C8B-B14F-4D97-AF65-F5344CB8AC3E}">
        <p14:creationId xmlns:p14="http://schemas.microsoft.com/office/powerpoint/2010/main" val="300085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CCDA89-1940-13F1-F938-DD6D7215E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4CCEC38-321F-F55D-ED7F-5ABF44A94752}"/>
              </a:ext>
            </a:extLst>
          </p:cNvPr>
          <p:cNvSpPr txBox="1"/>
          <p:nvPr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B59401E-0AA9-3891-6389-546D0362EA5C}"/>
              </a:ext>
            </a:extLst>
          </p:cNvPr>
          <p:cNvSpPr txBox="1"/>
          <p:nvPr userDrawn="1"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</p:spTree>
    <p:extLst>
      <p:ext uri="{BB962C8B-B14F-4D97-AF65-F5344CB8AC3E}">
        <p14:creationId xmlns:p14="http://schemas.microsoft.com/office/powerpoint/2010/main" val="151860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2B01451-B8D7-3933-BFEA-E3C89604B2FF}"/>
              </a:ext>
            </a:extLst>
          </p:cNvPr>
          <p:cNvSpPr txBox="1"/>
          <p:nvPr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FA43FCC-CABC-E753-C74F-8E16E4B4B694}"/>
              </a:ext>
            </a:extLst>
          </p:cNvPr>
          <p:cNvSpPr txBox="1"/>
          <p:nvPr userDrawn="1"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</p:spTree>
    <p:extLst>
      <p:ext uri="{BB962C8B-B14F-4D97-AF65-F5344CB8AC3E}">
        <p14:creationId xmlns:p14="http://schemas.microsoft.com/office/powerpoint/2010/main" val="97938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512A9-1421-561D-59FA-2707B54F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769" y="18978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3DDFA8-CA0B-91BC-2FB0-15313583D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169" y="72000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30D07A-42FC-B7F8-07D4-CEEBC2B1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6769" y="178998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D086842-2405-8016-1656-98BEAA51BF2A}"/>
              </a:ext>
            </a:extLst>
          </p:cNvPr>
          <p:cNvSpPr txBox="1"/>
          <p:nvPr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3908ADE-68DD-7BB5-0C76-ED9235D9E818}"/>
              </a:ext>
            </a:extLst>
          </p:cNvPr>
          <p:cNvSpPr txBox="1"/>
          <p:nvPr userDrawn="1"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</p:spTree>
    <p:extLst>
      <p:ext uri="{BB962C8B-B14F-4D97-AF65-F5344CB8AC3E}">
        <p14:creationId xmlns:p14="http://schemas.microsoft.com/office/powerpoint/2010/main" val="221390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B1838-B5FC-E83D-C7EC-24CF1048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901" y="862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904A963-DA29-C483-4578-30458E723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73301" y="61648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402CAC-D921-BA48-9EE2-D09B377EF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9901" y="1686464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18555C5-8924-D20A-BF12-8FCC2AC9F922}"/>
              </a:ext>
            </a:extLst>
          </p:cNvPr>
          <p:cNvSpPr txBox="1"/>
          <p:nvPr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0B69AB8-B80B-B7E5-A8A1-FDF1783C26C0}"/>
              </a:ext>
            </a:extLst>
          </p:cNvPr>
          <p:cNvSpPr txBox="1"/>
          <p:nvPr userDrawn="1"/>
        </p:nvSpPr>
        <p:spPr>
          <a:xfrm>
            <a:off x="5589917" y="6535056"/>
            <a:ext cx="297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rPr>
              <a:t>Ing. Florian Fichtinger MSc</a:t>
            </a:r>
          </a:p>
        </p:txBody>
      </p:sp>
    </p:spTree>
    <p:extLst>
      <p:ext uri="{BB962C8B-B14F-4D97-AF65-F5344CB8AC3E}">
        <p14:creationId xmlns:p14="http://schemas.microsoft.com/office/powerpoint/2010/main" val="259730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8759556-D060-7432-6EA0-E52154B0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686" y="1149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5C2B36-9457-1DEA-A026-5939F93B5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9686" y="157545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5707672-7729-C950-30A3-E3F820EE8D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65518" y="6484730"/>
            <a:ext cx="939656" cy="371538"/>
          </a:xfrm>
          <a:prstGeom prst="rect">
            <a:avLst/>
          </a:prstGeom>
        </p:spPr>
      </p:pic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F7705C18-EECA-44FD-5BCE-F84E924F8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5174" y="6492875"/>
            <a:ext cx="1921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Ing. Florian Fichtinger MSc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23FF35-A09F-EF6B-0D64-DB18A977278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65518" y="6484730"/>
            <a:ext cx="939656" cy="3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9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04" r:id="rId12"/>
    <p:sldLayoutId id="21474838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sans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sans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sans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sans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san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F3DA9-22D3-62BD-13B0-F94927BC6B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Fleischkunde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AB30CD-C112-AB16-07F8-2E5CA7945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Teilstücke von Rind &amp; Schwein</a:t>
            </a:r>
          </a:p>
        </p:txBody>
      </p:sp>
    </p:spTree>
    <p:extLst>
      <p:ext uri="{BB962C8B-B14F-4D97-AF65-F5344CB8AC3E}">
        <p14:creationId xmlns:p14="http://schemas.microsoft.com/office/powerpoint/2010/main" val="4038019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62855-3AD6-9D82-B031-409F8437F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A9AAEE-D9B5-15A5-D597-7CFE3A9A1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Stutzen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CC5A65AB-0DC4-D4C9-8E67-9DE2FF553B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004761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Stutzen - Schlögel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Hintere Stelze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Hind Shank, Hock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Bindegewebsreich, kräftiger Geschmack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Stelze, Eisbein, Eintöpfe, Schmoren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5D8D86EA-0975-295D-90D2-3286C5AE27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Schwein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ED12E86-5852-E955-D0E2-0E835FF0B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00" y="234299"/>
            <a:ext cx="2520000" cy="59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1192F7F-E9C9-9968-5C13-A83E82B3E8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" t="27681" r="12007" b="26046"/>
          <a:stretch/>
        </p:blipFill>
        <p:spPr bwMode="auto">
          <a:xfrm>
            <a:off x="5913960" y="2383552"/>
            <a:ext cx="3600000" cy="20908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266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9DCFD-4283-AE32-0C8D-7ABB9BAB3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45512-219C-2AF9-6112-FDEE75857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Stutzen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6F0C13E4-914E-DD6E-F5BD-5B98577740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864842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Stutzen - Schulter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Schulter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Pork Shoulder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Gut durchwachsen, aromatisch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Braten, Gulasch, Faschiertes, Selchfleisch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56C9050-B330-7BF4-C828-43D3F72C1A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Schwein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2681F15-2CA6-9AA5-96E7-13A354EF3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00" y="234299"/>
            <a:ext cx="2520000" cy="59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C4F9627-924A-2EED-4BBC-2E45BEAE76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t="24268" r="6314" b="28698"/>
          <a:stretch/>
        </p:blipFill>
        <p:spPr bwMode="auto">
          <a:xfrm>
            <a:off x="5904127" y="2466756"/>
            <a:ext cx="3600000" cy="1924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4285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40C8C-1E15-48AC-5DD6-E7CF0DF53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E5506D-4766-44FA-14EB-C8D349CE1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Stutzen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6AACD488-4B64-C7EE-5E9D-3A05596F86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944722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Stutzen - Schulter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Schulterteller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Boston Butt, Picnic Shoulder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Stark marmoriert, saftig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Pulled</a:t>
                      </a: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Pork</a:t>
                      </a: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Braten, Grillen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DAB2A404-A7BD-B0FD-6ABA-8A36A2E4E4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Schwein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EB1F7D-A3C6-40EB-09E8-E6FEFECC1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00" y="234299"/>
            <a:ext cx="2520000" cy="59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18985C2-C1CA-A5AC-AFC8-E9130FAC31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25785" r="8225" b="23776"/>
          <a:stretch/>
        </p:blipFill>
        <p:spPr bwMode="auto">
          <a:xfrm>
            <a:off x="6012283" y="2325753"/>
            <a:ext cx="3600000" cy="22064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0181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364F0-6C11-C057-0AF4-B1691AEE9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18168-946F-D933-0DE6-01BE1AAB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Stutzen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9D3F717B-BD99-6968-E0F2-B199FCAA62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826687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Stutzen - Schulter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Göderl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Pork Jowl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Fettgewebsreich, sehr aromatisch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Speck, Selchfleisch, Würste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CCE92359-ED1C-5082-FD9D-3E400B9139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Schwein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22F8D3-0C0A-43A2-5B9B-981AA9B50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00" y="234299"/>
            <a:ext cx="2520000" cy="59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Ein Bild, das Hai, Weichflosser, Essen, Tierfett enthält.&#10;&#10;KI-generierte Inhalte können fehlerhaft sein.">
            <a:extLst>
              <a:ext uri="{FF2B5EF4-FFF2-40B4-BE49-F238E27FC236}">
                <a16:creationId xmlns:a16="http://schemas.microsoft.com/office/drawing/2014/main" id="{4888EE1E-D4B8-AF9B-CC57-04F64FB2F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21" y="2219684"/>
            <a:ext cx="3600000" cy="24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48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8B7B9-0C25-9A06-E597-572959E0F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B8AFF-1EE6-9798-C43B-3A938E58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Stutzen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A44C96CD-3250-46E3-494C-6AD5209279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438703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Stutzen - Schulter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Vordere Stelze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Fore Shank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Bindegewebsreich, saftig bei langsamer Garung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Eisbein, Suppenfleisch, Schmoren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933C1F2B-C449-E6BC-71D2-512B343598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Schwein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50EC2BA-B4A6-842C-E59B-4ED2F11E5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00" y="234299"/>
            <a:ext cx="2520000" cy="59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05A16F8-E265-79B7-024B-C471F69CF6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3" t="27301" r="13525" b="26052"/>
          <a:stretch/>
        </p:blipFill>
        <p:spPr bwMode="auto">
          <a:xfrm>
            <a:off x="5864798" y="2288280"/>
            <a:ext cx="3600000" cy="2281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6329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74B0E-B5B6-A49E-970A-D26E396A3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C6A86-37C5-8815-02D0-7B11780F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Stutzen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475D8426-EDBD-6213-73DD-2EFAAF344B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248780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Stutzen - Karree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Karree mit Filet u. Schopf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Loin with tenderloin and neck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Mager, zart, mit Rippenknochen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Braten, Koteletts, Grillen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CBF3728B-4D30-3CD5-B908-560DB1AE02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Schwein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C15A4F-6B75-0E0D-1D4C-7364FB4660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00" y="234299"/>
            <a:ext cx="2520000" cy="59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0F84893-A975-22F7-1F48-36567A07EC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3" t="6446" r="28317" b="5170"/>
          <a:stretch/>
        </p:blipFill>
        <p:spPr bwMode="auto">
          <a:xfrm>
            <a:off x="6233172" y="608782"/>
            <a:ext cx="2880000" cy="56404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3858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A6666-D4A1-A3DF-05C7-20E112278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B7EAE7-EEE7-01E8-78D4-FFB90B72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Stutzen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47BC8968-4583-3730-4A1A-71A0999D62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613947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Stutzen - Karree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Schopfbraten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Neck, Collar Butt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Gut marmoriert, saftig, sehr aromatisch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Braten, 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Pulled</a:t>
                      </a: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Pork</a:t>
                      </a: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Gulasch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B4967EB8-810E-5B55-1450-0BF9783933D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Schwein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8B9175E-F9B0-EFBD-1C2E-6E8079CB3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00" y="234299"/>
            <a:ext cx="2520000" cy="59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D76A627-ADE9-D0BF-218F-283F44D458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24268" r="8235" b="22254"/>
          <a:stretch/>
        </p:blipFill>
        <p:spPr bwMode="auto">
          <a:xfrm>
            <a:off x="5933624" y="2285739"/>
            <a:ext cx="3600000" cy="22865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5935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3F540-4655-1F83-D0D9-819845407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F126F-928B-C6B2-89B0-2CBC71009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Stutzen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723F9A80-933F-F208-3BF3-E2B259E9A3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343730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Stutzen - Karree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Langes Karree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Rib End Loin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Mager, zart, mit Knochen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Koteletts, Braten, Grillen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E32B279D-AC6C-877A-22A5-35C5060C4B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Schwein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26C880-81F3-AC28-883D-4A31145E31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00" y="234299"/>
            <a:ext cx="2520000" cy="59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Ein Bild, das Fleisch, Tierfett, rotes Fleisch, Schweinefleisch enthält.&#10;&#10;KI-generierte Inhalte können fehlerhaft sein.">
            <a:extLst>
              <a:ext uri="{FF2B5EF4-FFF2-40B4-BE49-F238E27FC236}">
                <a16:creationId xmlns:a16="http://schemas.microsoft.com/office/drawing/2014/main" id="{CD55E538-BA88-8814-8B22-16FD402611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60" y="2274307"/>
            <a:ext cx="3600000" cy="230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75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DBBAC-EC79-07C2-9F96-13E0D2CF5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4E62B5-55B5-9DCD-3588-EB4D7244F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Stutzen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4EC0B2CA-00B6-EC74-9DA6-F77B8C1238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617599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Stutzen - Karree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Kurzes Karree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Sirloin End Loin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Sehr mager, feinfasrig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Koteletts, Schnitzel, Braten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7F85DD7F-DDBC-E334-B97B-A30DAFCAC1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Schwein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5DF0986-DC00-625B-6234-7F2510A16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00" y="234299"/>
            <a:ext cx="2520000" cy="59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Ein Bild, das Tierfett, Fleisch, Essen, rotes Fleisch enthält.&#10;&#10;KI-generierte Inhalte können fehlerhaft sein.">
            <a:extLst>
              <a:ext uri="{FF2B5EF4-FFF2-40B4-BE49-F238E27FC236}">
                <a16:creationId xmlns:a16="http://schemas.microsoft.com/office/drawing/2014/main" id="{4A9B5BD2-6B16-567E-EBE2-259AB5EC72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98" y="1766826"/>
            <a:ext cx="3600000" cy="33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19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13369-272B-4401-9E70-228233C1F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5F098E-5A3D-778C-AC2E-4CB335ED9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Stutzen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37CE261F-E0A8-909F-07A0-F6AB6FBEA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186877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Stutzen - Karree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Filet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Tenderloin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Zartestes Teilstück, sehr mager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Medaillons, Kurzbraten, Grillen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BCBDFE1C-EE62-2CEE-710D-74DFCB8C39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Schwein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57081C-B150-00AE-C20B-ABBCC8D5F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00" y="234299"/>
            <a:ext cx="2520000" cy="59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AB1B248-1C71-7A20-7F98-FE9921B32D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33369" r="8588" b="31355"/>
          <a:stretch/>
        </p:blipFill>
        <p:spPr bwMode="auto">
          <a:xfrm>
            <a:off x="5913960" y="2661110"/>
            <a:ext cx="3600000" cy="1535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727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90600-B45F-E332-6073-83AE9B634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1A6F0-950B-D84F-C11C-4E130DBF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Einleitung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161CFE-B155-C296-013D-A0F5080EA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053" y="1199534"/>
            <a:ext cx="8937522" cy="46998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AT" dirty="0"/>
              <a:t>Das Schwein wird grob in</a:t>
            </a:r>
            <a:r>
              <a:rPr lang="de-AT" b="1" dirty="0"/>
              <a:t> </a:t>
            </a:r>
            <a:r>
              <a:rPr lang="de-AT" dirty="0"/>
              <a:t>Hälften zerlegt. </a:t>
            </a:r>
          </a:p>
          <a:p>
            <a:r>
              <a:rPr lang="de-AT" dirty="0"/>
              <a:t>Unterteilung der Hälften in Stutzen</a:t>
            </a:r>
          </a:p>
          <a:p>
            <a:pPr lvl="1"/>
            <a:r>
              <a:rPr lang="de-AT" sz="2800" dirty="0"/>
              <a:t>2-teilig:</a:t>
            </a:r>
          </a:p>
          <a:p>
            <a:pPr lvl="2"/>
            <a:r>
              <a:rPr lang="de-AT" sz="2400" dirty="0"/>
              <a:t>Vorderviertel (</a:t>
            </a:r>
            <a:r>
              <a:rPr lang="de-AT" sz="2400" dirty="0">
                <a:solidFill>
                  <a:srgbClr val="E3CA0B"/>
                </a:solidFill>
              </a:rPr>
              <a:t>Schulter</a:t>
            </a:r>
            <a:r>
              <a:rPr lang="de-AT" sz="2400" dirty="0"/>
              <a:t>, </a:t>
            </a:r>
            <a:r>
              <a:rPr lang="de-AT" sz="2400" dirty="0">
                <a:solidFill>
                  <a:srgbClr val="E3CA0B"/>
                </a:solidFill>
              </a:rPr>
              <a:t>Vorderbein</a:t>
            </a:r>
            <a:r>
              <a:rPr lang="de-AT" sz="2400" dirty="0"/>
              <a:t>, </a:t>
            </a:r>
            <a:r>
              <a:rPr lang="de-AT" sz="2400" dirty="0">
                <a:solidFill>
                  <a:srgbClr val="0371CB"/>
                </a:solidFill>
              </a:rPr>
              <a:t>evtl. Schopf</a:t>
            </a:r>
            <a:r>
              <a:rPr lang="de-AT" sz="2400" dirty="0"/>
              <a:t>, </a:t>
            </a:r>
            <a:r>
              <a:rPr lang="de-AT" sz="2400" dirty="0">
                <a:solidFill>
                  <a:srgbClr val="E3CA0B"/>
                </a:solidFill>
              </a:rPr>
              <a:t>evtl. </a:t>
            </a:r>
            <a:r>
              <a:rPr lang="de-AT" sz="2400" dirty="0" err="1">
                <a:solidFill>
                  <a:srgbClr val="E3CA0B"/>
                </a:solidFill>
              </a:rPr>
              <a:t>Göderl</a:t>
            </a:r>
            <a:r>
              <a:rPr lang="de-AT" sz="2400" dirty="0"/>
              <a:t>)</a:t>
            </a:r>
          </a:p>
          <a:p>
            <a:pPr lvl="2"/>
            <a:r>
              <a:rPr lang="de-AT" sz="2400" dirty="0" err="1"/>
              <a:t>Hinterschnitt</a:t>
            </a:r>
            <a:r>
              <a:rPr lang="de-AT" sz="2400" dirty="0"/>
              <a:t> (</a:t>
            </a:r>
            <a:r>
              <a:rPr lang="de-AT" sz="2400" dirty="0">
                <a:solidFill>
                  <a:srgbClr val="46ACFF"/>
                </a:solidFill>
              </a:rPr>
              <a:t>Schlögel</a:t>
            </a:r>
            <a:r>
              <a:rPr lang="de-AT" sz="2400" dirty="0"/>
              <a:t>,</a:t>
            </a:r>
            <a:r>
              <a:rPr lang="de-AT" sz="2400" dirty="0">
                <a:solidFill>
                  <a:srgbClr val="46ACFF"/>
                </a:solidFill>
              </a:rPr>
              <a:t> Hinterbein</a:t>
            </a:r>
            <a:r>
              <a:rPr lang="de-AT" sz="2400" dirty="0"/>
              <a:t>,</a:t>
            </a:r>
            <a:r>
              <a:rPr lang="de-AT" sz="2400" dirty="0">
                <a:solidFill>
                  <a:srgbClr val="46ACFF"/>
                </a:solidFill>
              </a:rPr>
              <a:t> </a:t>
            </a:r>
            <a:r>
              <a:rPr lang="de-AT" sz="2400" dirty="0">
                <a:solidFill>
                  <a:srgbClr val="0371CB"/>
                </a:solidFill>
              </a:rPr>
              <a:t>Karree</a:t>
            </a:r>
            <a:r>
              <a:rPr lang="de-AT" sz="2400" dirty="0"/>
              <a:t>,</a:t>
            </a:r>
            <a:r>
              <a:rPr lang="de-AT" sz="2400" dirty="0">
                <a:solidFill>
                  <a:srgbClr val="0371CB"/>
                </a:solidFill>
              </a:rPr>
              <a:t> Filet</a:t>
            </a:r>
            <a:r>
              <a:rPr lang="de-AT" sz="2400" dirty="0"/>
              <a:t>,</a:t>
            </a:r>
            <a:r>
              <a:rPr lang="de-AT" sz="2400" dirty="0">
                <a:solidFill>
                  <a:srgbClr val="0371CB"/>
                </a:solidFill>
              </a:rPr>
              <a:t> evtl. Schopf</a:t>
            </a:r>
            <a:r>
              <a:rPr lang="de-AT" sz="2400" dirty="0"/>
              <a:t>)</a:t>
            </a:r>
          </a:p>
          <a:p>
            <a:pPr lvl="1"/>
            <a:r>
              <a:rPr lang="de-AT" sz="2800" dirty="0"/>
              <a:t>3-teilig:</a:t>
            </a:r>
          </a:p>
          <a:p>
            <a:pPr lvl="2"/>
            <a:r>
              <a:rPr lang="de-AT" sz="2400" dirty="0"/>
              <a:t>Vorderstutzen (</a:t>
            </a:r>
            <a:r>
              <a:rPr lang="de-AT" sz="2400" dirty="0">
                <a:solidFill>
                  <a:srgbClr val="E3CA0B"/>
                </a:solidFill>
              </a:rPr>
              <a:t>Schulter</a:t>
            </a:r>
            <a:r>
              <a:rPr lang="de-AT" sz="2400" dirty="0"/>
              <a:t>, </a:t>
            </a:r>
            <a:r>
              <a:rPr lang="de-AT" sz="2400" dirty="0">
                <a:solidFill>
                  <a:srgbClr val="E3CA0B"/>
                </a:solidFill>
              </a:rPr>
              <a:t>Vorderbein</a:t>
            </a:r>
            <a:r>
              <a:rPr lang="de-AT" sz="2400" dirty="0"/>
              <a:t>, </a:t>
            </a:r>
            <a:r>
              <a:rPr lang="de-AT" sz="2400" dirty="0">
                <a:solidFill>
                  <a:srgbClr val="0371CB"/>
                </a:solidFill>
              </a:rPr>
              <a:t>evtl. Schopf</a:t>
            </a:r>
            <a:r>
              <a:rPr lang="de-AT" sz="2400" dirty="0"/>
              <a:t>, </a:t>
            </a:r>
            <a:r>
              <a:rPr lang="de-AT" sz="2400" dirty="0">
                <a:solidFill>
                  <a:srgbClr val="E3CA0B"/>
                </a:solidFill>
              </a:rPr>
              <a:t>evtl. </a:t>
            </a:r>
            <a:r>
              <a:rPr lang="de-AT" sz="2400" dirty="0" err="1">
                <a:solidFill>
                  <a:srgbClr val="E3CA0B"/>
                </a:solidFill>
              </a:rPr>
              <a:t>Göderl</a:t>
            </a:r>
            <a:r>
              <a:rPr lang="de-AT" sz="2400" dirty="0"/>
              <a:t>)</a:t>
            </a:r>
          </a:p>
          <a:p>
            <a:pPr lvl="2"/>
            <a:r>
              <a:rPr lang="de-AT" sz="2400" dirty="0"/>
              <a:t>Mittelstück (</a:t>
            </a:r>
            <a:r>
              <a:rPr lang="de-AT" sz="2400" dirty="0">
                <a:solidFill>
                  <a:srgbClr val="0371CB"/>
                </a:solidFill>
              </a:rPr>
              <a:t>Karree</a:t>
            </a:r>
            <a:r>
              <a:rPr lang="de-AT" sz="2400" dirty="0"/>
              <a:t>,</a:t>
            </a:r>
            <a:r>
              <a:rPr lang="de-AT" sz="2400" dirty="0">
                <a:solidFill>
                  <a:srgbClr val="0371CB"/>
                </a:solidFill>
              </a:rPr>
              <a:t> Filet</a:t>
            </a:r>
            <a:r>
              <a:rPr lang="de-AT" sz="2400" dirty="0"/>
              <a:t>,</a:t>
            </a:r>
            <a:r>
              <a:rPr lang="de-AT" sz="2400" dirty="0">
                <a:solidFill>
                  <a:srgbClr val="0371CB"/>
                </a:solidFill>
              </a:rPr>
              <a:t> evtl. Schopf</a:t>
            </a:r>
            <a:r>
              <a:rPr lang="de-AT" sz="2400" dirty="0"/>
              <a:t>)</a:t>
            </a:r>
          </a:p>
          <a:p>
            <a:pPr lvl="2"/>
            <a:r>
              <a:rPr lang="de-AT" sz="2400" dirty="0" err="1"/>
              <a:t>Hinterstutzen</a:t>
            </a:r>
            <a:r>
              <a:rPr lang="de-AT" sz="2400" dirty="0"/>
              <a:t> (</a:t>
            </a:r>
            <a:r>
              <a:rPr lang="de-AT" sz="2400" dirty="0">
                <a:solidFill>
                  <a:srgbClr val="46ACFF"/>
                </a:solidFill>
              </a:rPr>
              <a:t>Schlögel</a:t>
            </a:r>
            <a:r>
              <a:rPr lang="de-AT" sz="2400" dirty="0"/>
              <a:t>,</a:t>
            </a:r>
            <a:r>
              <a:rPr lang="de-AT" sz="2400" dirty="0">
                <a:solidFill>
                  <a:srgbClr val="46ACFF"/>
                </a:solidFill>
              </a:rPr>
              <a:t> Hinterbein</a:t>
            </a:r>
            <a:r>
              <a:rPr lang="de-AT" sz="2400" dirty="0"/>
              <a:t>)</a:t>
            </a:r>
          </a:p>
          <a:p>
            <a:r>
              <a:rPr lang="de-AT" dirty="0"/>
              <a:t>und </a:t>
            </a:r>
            <a:r>
              <a:rPr lang="de-AT" dirty="0">
                <a:solidFill>
                  <a:srgbClr val="13C348"/>
                </a:solidFill>
              </a:rPr>
              <a:t>Bauchfleisch</a:t>
            </a:r>
            <a:r>
              <a:rPr lang="de-AT" dirty="0"/>
              <a:t> mit </a:t>
            </a:r>
            <a:r>
              <a:rPr lang="de-AT" dirty="0">
                <a:solidFill>
                  <a:srgbClr val="13C348"/>
                </a:solidFill>
              </a:rPr>
              <a:t>Brust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931C29A-DD41-C478-A6B4-F51B2BDC902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AT" dirty="0"/>
              <a:t>Teilstückskunde Schwein</a:t>
            </a:r>
          </a:p>
          <a:p>
            <a:endParaRPr lang="de-AT" dirty="0"/>
          </a:p>
        </p:txBody>
      </p:sp>
      <p:pic>
        <p:nvPicPr>
          <p:cNvPr id="9" name="Grafik 8" descr="Ein Bild, das Zeichnung, Clipart, Kinderkunst, Darstellung enthält.&#10;&#10;KI-generierte Inhalte können fehlerhaft sein.">
            <a:extLst>
              <a:ext uri="{FF2B5EF4-FFF2-40B4-BE49-F238E27FC236}">
                <a16:creationId xmlns:a16="http://schemas.microsoft.com/office/drawing/2014/main" id="{CDD43CC3-8354-827E-2F83-914B86A05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80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CAACC-8DC5-ADEE-29FA-C88284932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DE37A-4D39-6947-DB2D-89194E52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Bauchfleisch und Brust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4EF0DA8A-C10E-3931-91FA-B68E6B000D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781090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Zusätzlich zum Stutzen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Bauchfleisch mit Brust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Belly with 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Ribs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Stark durchwachsen, aromatisch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Selchfleisch, Braten, BBQ, Speck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339D5023-6524-E60E-AD3D-F81F80C9A1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Schwein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96D400C-695B-F8F2-C84B-1E55E3CC1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00" y="234299"/>
            <a:ext cx="2520000" cy="5943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010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0DC62-CD07-BEA6-5CC5-F8281E7C5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904907-E0B8-4E73-D677-A8F71D6CA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Bauchfleisch und Brust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4E931B84-B3A7-B4AF-5FAF-0FE0C8CABB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320184"/>
              </p:ext>
            </p:extLst>
          </p:nvPr>
        </p:nvGraphicFramePr>
        <p:xfrm>
          <a:off x="1494646" y="1245862"/>
          <a:ext cx="4162705" cy="413038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Zusätzlich zum Stutzen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Kutterbauch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Fatty Belly Cuts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Hoher Fettanteil, meist für Wurst- oder Industrieproduktion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Wurstherstellung, Selchware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9A089EFE-F0BC-916E-ECE1-620A7FA2A06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Schwein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45850D-BB11-397C-E510-3606AB16E1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00" y="234299"/>
            <a:ext cx="2520000" cy="59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21D761A-64E8-95CA-E2D4-680D6A17CC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" t="29956" r="7096" b="29469"/>
          <a:stretch/>
        </p:blipFill>
        <p:spPr bwMode="auto">
          <a:xfrm>
            <a:off x="6002450" y="2572825"/>
            <a:ext cx="3600000" cy="1712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7832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CE2BA-8AAC-245F-FA06-BBF5DC44F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46CB67-4B18-F256-4ADF-26F24EEDE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Bauchfleisch und Brust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3750A05B-192A-6B4E-0B0F-99D4876803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824500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Zusätzlich zum Stutzen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Saum bzw. Saumfleisch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Flank End, Diaphragm Area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Bindegewebsreich, grobfasrig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Faschiertes, Selchfleisch, Suppenfleisch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5DDB5A26-B2B6-1B76-A36B-5F5A5A7E81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Schwein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A8E108E-333D-F9AC-3DC2-B4CDB65483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00" y="234299"/>
            <a:ext cx="2520000" cy="59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EEDC996-D086-1A07-8CCB-B0F343FB13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29956" r="14278" b="21112"/>
          <a:stretch/>
        </p:blipFill>
        <p:spPr bwMode="auto">
          <a:xfrm>
            <a:off x="5933625" y="2262239"/>
            <a:ext cx="3600000" cy="2333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5728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BEA48-9B1F-1E9A-8108-A7755B0D3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BB123-84E3-979E-7839-13841B661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Bauchfleisch und Brust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A8271FB5-D4AE-579C-ACB5-17CEE824D5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031168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Zusätzlich zum Stutzen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Bauchrippen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Spare Ribs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Stark durchzogen, saftig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BBQ, Grillen, Langzeitgaren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3D6129EB-C7D2-137E-6CCD-A65420BEB2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Schwein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E8DC8FE-9CEB-5FC0-DF1E-64584C6F1B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00" y="234299"/>
            <a:ext cx="2520000" cy="59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1B9FDC5-0C5A-C050-296B-6E43C9525E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" t="25406" r="5934" b="19595"/>
          <a:stretch/>
        </p:blipFill>
        <p:spPr bwMode="auto">
          <a:xfrm>
            <a:off x="5972954" y="2327659"/>
            <a:ext cx="3600000" cy="22026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7790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0F4EF-D6FA-3CCE-EDBF-B39D013E9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D52C4C-3CCA-4AE7-0AC7-129A1820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Bauchfleisch und Brust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5B407F79-FCB4-A496-A15A-67AF2172B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512017"/>
              </p:ext>
            </p:extLst>
          </p:nvPr>
        </p:nvGraphicFramePr>
        <p:xfrm>
          <a:off x="1494646" y="1245862"/>
          <a:ext cx="4162705" cy="409984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Zusätzlich zum Stutzen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Griff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Belly Tip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bzw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 Cartilage End of Belly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Kleines, bindegewebsreiches Stück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Selchfleisch, Würste, Kochen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98D342FB-608C-C18D-9B8D-2AABFC8773F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Schwein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EA92AF-A938-1D22-C4E7-348F938F7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00" y="234299"/>
            <a:ext cx="2520000" cy="59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2036217-3454-C1A0-052D-CD251BEAD5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8" t="22372" r="11237" b="23759"/>
          <a:stretch/>
        </p:blipFill>
        <p:spPr bwMode="auto">
          <a:xfrm>
            <a:off x="5943456" y="2118061"/>
            <a:ext cx="3600000" cy="26218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4034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F1DC2-44B9-1C59-98D8-3D72D51A7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773596-C8D6-66ED-601B-4558BE95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Bauchfleisch und Brust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C2D378A9-4310-DB91-2994-3118825AE2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306500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Zusätzlich zum Stutzen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Brust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Pork</a:t>
                      </a: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Brisket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Fettgewebsreich, aromatisch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Selchfleisch, Eintopf, Sülze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70496537-9248-42FC-AF2C-24DA400C47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Schwein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F540ADA-15C1-E776-EA9E-964EA9F88D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00" y="234299"/>
            <a:ext cx="2520000" cy="59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91EFC00-6270-0653-621E-949713FADC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" t="17063" r="7841" b="22255"/>
          <a:stretch/>
        </p:blipFill>
        <p:spPr bwMode="auto">
          <a:xfrm>
            <a:off x="5913960" y="2137751"/>
            <a:ext cx="3600000" cy="25824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974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1B112-2D43-DC38-80EA-9021BD2B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997" y="2136952"/>
            <a:ext cx="4744265" cy="1325563"/>
          </a:xfrm>
        </p:spPr>
        <p:txBody>
          <a:bodyPr anchor="ctr">
            <a:normAutofit fontScale="90000"/>
          </a:bodyPr>
          <a:lstStyle/>
          <a:p>
            <a:r>
              <a:rPr lang="de-AT" sz="9600" dirty="0"/>
              <a:t>Mahlzeit</a:t>
            </a:r>
            <a:endParaRPr lang="de-AT" sz="5400" dirty="0"/>
          </a:p>
        </p:txBody>
      </p:sp>
      <p:pic>
        <p:nvPicPr>
          <p:cNvPr id="1026" name="Picture 2" descr="🤤 sabberndes Gesicht Emoji">
            <a:extLst>
              <a:ext uri="{FF2B5EF4-FFF2-40B4-BE49-F238E27FC236}">
                <a16:creationId xmlns:a16="http://schemas.microsoft.com/office/drawing/2014/main" id="{9B3A0045-A371-56DC-7F7B-E272499D8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62" y="1222820"/>
            <a:ext cx="3153828" cy="3153828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5BB95AC-30BC-AA14-6308-0B4E37D15B56}"/>
              </a:ext>
            </a:extLst>
          </p:cNvPr>
          <p:cNvGrpSpPr/>
          <p:nvPr/>
        </p:nvGrpSpPr>
        <p:grpSpPr>
          <a:xfrm>
            <a:off x="3362633" y="5005914"/>
            <a:ext cx="5466735" cy="1562191"/>
            <a:chOff x="3372465" y="5005914"/>
            <a:chExt cx="5466735" cy="1562191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649F0F44-3216-B556-86F7-0FC4D36432DD}"/>
                </a:ext>
              </a:extLst>
            </p:cNvPr>
            <p:cNvSpPr txBox="1"/>
            <p:nvPr/>
          </p:nvSpPr>
          <p:spPr>
            <a:xfrm>
              <a:off x="3372465" y="5005914"/>
              <a:ext cx="5466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2000" b="1" dirty="0"/>
                <a:t>Bildquellen der Fleischteile: AMA-Marketing</a:t>
              </a:r>
            </a:p>
          </p:txBody>
        </p:sp>
        <p:pic>
          <p:nvPicPr>
            <p:cNvPr id="4" name="Picture 2" descr="Relaunch amainfo.at: Mit neuen Formaten - AGRARJOURNALISTEN NEWS">
              <a:extLst>
                <a:ext uri="{FF2B5EF4-FFF2-40B4-BE49-F238E27FC236}">
                  <a16:creationId xmlns:a16="http://schemas.microsoft.com/office/drawing/2014/main" id="{5D8B44E7-B14A-DCAB-CEB7-EC33A53F05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047" y="5233922"/>
              <a:ext cx="3351571" cy="1334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044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0BE4B-FD2A-8024-EAE7-552F5977D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D15865-9EB2-A46B-A4BE-B35E8611C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Schweinehälfte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2EA52A43-F395-37A3-3D6E-A27D52E72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734217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 dirty="0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Schweinehälfte</a:t>
                      </a:r>
                      <a:endParaRPr lang="de-AT" sz="2400" kern="100" dirty="0"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 err="1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Pork</a:t>
                      </a:r>
                      <a:r>
                        <a:rPr lang="de-AT" sz="2400" kern="100" dirty="0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Side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2031730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Wird in Hauptteile Zerlegt: 3 teiliger Stutzen, Bauchfleisch und Brust</a:t>
                      </a:r>
                    </a:p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effectLst/>
                          <a:latin typeface="Opensans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FF7D67AC-577D-1351-A110-E65A1590EE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Schwein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38F160C-11EB-D00C-DAB1-FEDB5D8AA5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00" y="234299"/>
            <a:ext cx="2520000" cy="59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7F42153-3BC3-487A-3DBD-40081606B5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1" t="5317" r="15471" b="6048"/>
          <a:stretch/>
        </p:blipFill>
        <p:spPr bwMode="auto">
          <a:xfrm flipH="1">
            <a:off x="5845132" y="1097958"/>
            <a:ext cx="3600000" cy="44244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293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31604-73E5-55DC-9A68-03E3AAB18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46022-AD13-E085-4B5D-EBE46E804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Stutzen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3DDCEC3E-3275-38F0-9EBE-C331BD7698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378522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 dirty="0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Stutzen 3-teilig</a:t>
                      </a:r>
                      <a:endParaRPr lang="de-AT" sz="2400" kern="100" dirty="0"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Shoulder with Neck End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Auch 2-teilig möglich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Auch mit </a:t>
                      </a:r>
                      <a:r>
                        <a:rPr lang="de-AT" sz="2400" kern="100" dirty="0" err="1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Göderl</a:t>
                      </a:r>
                      <a:r>
                        <a:rPr lang="de-AT" sz="2400" kern="100" dirty="0"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möglich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147CB102-7030-4E6A-898E-3C9336248A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Schwein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8F3211-DE9C-7E91-521A-A05ADE6E69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0" y="234299"/>
            <a:ext cx="2520000" cy="594566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95AD755-FA69-5C25-D8C0-33BC86E584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7681" r="28482" b="7198"/>
          <a:stretch/>
        </p:blipFill>
        <p:spPr bwMode="auto">
          <a:xfrm>
            <a:off x="5892522" y="515910"/>
            <a:ext cx="3600000" cy="5826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032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2056B-85BB-E54F-40DE-BC00935D6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EE4FC-E0DC-26B5-2723-F2DFC55D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Stutzen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608E539F-AAA0-4FD4-4ADE-ADA94253D2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355245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Stutzen - Schlögel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Schlögel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Leg, 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Ham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Großes, kompaktes Teilstück mit viel magerem Muskelfleisch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Braten, Geselchtes, Schinkenproduktion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DB4E6161-5BB3-CFD8-4B88-9F8432B11B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Schwein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96F4D4D-4D58-2847-20D6-C01FCACCB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00" y="234299"/>
            <a:ext cx="2520000" cy="59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094626F-2304-AF8C-A8DE-3691CEFCFC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" t="26543" r="7446" b="23764"/>
          <a:stretch/>
        </p:blipFill>
        <p:spPr bwMode="auto">
          <a:xfrm>
            <a:off x="5894295" y="2376565"/>
            <a:ext cx="3600000" cy="21048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21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706C6-BE15-6FAC-2465-5DF06E880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DD593F-7EC8-87DD-938C-0EBA3B385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Stutzen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13A7CD3F-AA0C-F3AD-53EB-13C35DF3D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89883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Stutzen - Schlögel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Fricandeau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Topside, Inside Leg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Mager, feinfasrig, sehr zart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Braten, Schnitzel, kalte Platten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AAAF2766-8263-6B15-9BCA-07475B4CE0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Schwein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A6378A1-095E-2254-E77C-763670F2D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00" y="234299"/>
            <a:ext cx="2520000" cy="59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E47C091-0D05-4E85-4267-7D1C65812A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1" t="4551" r="16956" b="6718"/>
          <a:stretch/>
        </p:blipFill>
        <p:spPr bwMode="auto">
          <a:xfrm>
            <a:off x="5845134" y="1254842"/>
            <a:ext cx="3600000" cy="47330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6939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D0BE6-5444-191E-9204-B1817C868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E6887-2C48-3161-938D-E6BA48E56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Stutzen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EA93B290-36AB-490F-B39D-DCC7013347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698025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Stutzen - Schlögel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Nuss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Round 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Tip</a:t>
                      </a: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bzw. </a:t>
                      </a:r>
                      <a:r>
                        <a:rPr lang="de-AT" sz="2400" kern="100" dirty="0" err="1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Knuckle</a:t>
                      </a:r>
                      <a:endParaRPr lang="de-AT" sz="2400" kern="100" dirty="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Sehr zart, feinfaserig, mager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Schnitzel, Fondue, Medaillons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B33196D1-3C0E-626F-013E-40F0CCB42B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Schwein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BD1012F-92BD-A9CF-AAF2-D53E444035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00" y="234299"/>
            <a:ext cx="2520000" cy="59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FDC2476-6B47-876B-D8A7-B0CB76A9AF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2134" r="8990" b="14300"/>
          <a:stretch/>
        </p:blipFill>
        <p:spPr bwMode="auto">
          <a:xfrm>
            <a:off x="5884463" y="1841773"/>
            <a:ext cx="3600000" cy="31744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651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4BF05-ED87-DC1B-4F5B-EA01DA250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03054-0597-0E39-E095-03A89817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Stutzen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71606E26-51B6-3302-7A3D-3F1A9EEDC6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219977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Stutzen - Schlögel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Schale bzw. Kaiserteil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Silverside, Outside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Großflächig, mager, etwas gröber als Nuss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Schnitzel, Roulade, Braten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FF2B0369-AD4E-9CBB-432F-29E4DE73E7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Schwein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A31256C-9172-7F4D-BB01-ED1CF12182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00" y="234299"/>
            <a:ext cx="2520000" cy="59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F0D547B-D61D-4575-9677-8959C50AC3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18960" r="9752" b="10490"/>
          <a:stretch/>
        </p:blipFill>
        <p:spPr bwMode="auto">
          <a:xfrm>
            <a:off x="5933625" y="1885598"/>
            <a:ext cx="3600000" cy="30868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331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947D2-0A60-A012-B6C1-498B4684F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CD4F1-A94E-7924-1CE3-50E73C210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Stutzen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0CDCE8CA-15DF-4E83-34C2-4F672E43DC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195351"/>
              </p:ext>
            </p:extLst>
          </p:nvPr>
        </p:nvGraphicFramePr>
        <p:xfrm>
          <a:off x="1494646" y="1245862"/>
          <a:ext cx="4162705" cy="39090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62705">
                  <a:extLst>
                    <a:ext uri="{9D8B030D-6E8A-4147-A177-3AD203B41FA5}">
                      <a16:colId xmlns:a16="http://schemas.microsoft.com/office/drawing/2014/main" val="1283606709"/>
                    </a:ext>
                  </a:extLst>
                </a:gridCol>
              </a:tblGrid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Stutzen - Schlögel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48433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b="1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Schlussbraten</a:t>
                      </a:r>
                      <a:endParaRPr lang="de-AT" sz="2400" kern="100">
                        <a:solidFill>
                          <a:schemeClr val="tx1"/>
                        </a:solidFill>
                        <a:effectLst/>
                        <a:latin typeface="Opensan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749"/>
                  </a:ext>
                </a:extLst>
              </a:tr>
              <a:tr h="625784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Knuckle, Bottom Leg Roast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332052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AT" sz="2400" kern="10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Etwas gröber, leicht durchzogen, sehr aromatisch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068630"/>
                  </a:ext>
                </a:extLst>
              </a:tr>
              <a:tr h="1015865">
                <a:tc>
                  <a:txBody>
                    <a:bodyPr/>
                    <a:lstStyle/>
                    <a:p>
                      <a:pPr indent="-14414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AT" sz="2400" kern="100" dirty="0">
                          <a:solidFill>
                            <a:schemeClr val="tx1"/>
                          </a:solidFill>
                          <a:effectLst/>
                          <a:latin typeface="Opensans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Gulasch, Braten, Geselchtes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78860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A8CCA614-7963-1DD3-3C01-E13FA24C50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641" y="46180"/>
            <a:ext cx="11481759" cy="376238"/>
          </a:xfrm>
        </p:spPr>
        <p:txBody>
          <a:bodyPr/>
          <a:lstStyle/>
          <a:p>
            <a:r>
              <a:rPr lang="de-AT" dirty="0"/>
              <a:t>Teilstückskunde Schwein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D681B6-9CA2-79F3-14C3-322CFE3282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00" y="234299"/>
            <a:ext cx="2520000" cy="59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7AA7FB4-762A-2634-3709-499C743D0F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0617" r="10887" b="12783"/>
          <a:stretch/>
        </p:blipFill>
        <p:spPr bwMode="auto">
          <a:xfrm>
            <a:off x="5943457" y="1705852"/>
            <a:ext cx="3600000" cy="3446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450949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1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sign1" id="{3AF06895-9A2B-4CDE-A3D4-48B4C4C4A577}" vid="{4A22DD0C-ADE6-4394-9CB3-E699C5F249D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608</Words>
  <Application>Microsoft Office PowerPoint</Application>
  <PresentationFormat>Breitbild</PresentationFormat>
  <Paragraphs>178</Paragraphs>
  <Slides>26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Aptos</vt:lpstr>
      <vt:lpstr>Arial</vt:lpstr>
      <vt:lpstr>Georgia</vt:lpstr>
      <vt:lpstr>Opensans</vt:lpstr>
      <vt:lpstr>Design1</vt:lpstr>
      <vt:lpstr>Fleischkunde</vt:lpstr>
      <vt:lpstr>Einleitung</vt:lpstr>
      <vt:lpstr>Schweinehälfte</vt:lpstr>
      <vt:lpstr>Stutzen</vt:lpstr>
      <vt:lpstr>Stutzen</vt:lpstr>
      <vt:lpstr>Stutzen</vt:lpstr>
      <vt:lpstr>Stutzen</vt:lpstr>
      <vt:lpstr>Stutzen</vt:lpstr>
      <vt:lpstr>Stutzen</vt:lpstr>
      <vt:lpstr>Stutzen</vt:lpstr>
      <vt:lpstr>Stutzen</vt:lpstr>
      <vt:lpstr>Stutzen</vt:lpstr>
      <vt:lpstr>Stutzen</vt:lpstr>
      <vt:lpstr>Stutzen</vt:lpstr>
      <vt:lpstr>Stutzen</vt:lpstr>
      <vt:lpstr>Stutzen</vt:lpstr>
      <vt:lpstr>Stutzen</vt:lpstr>
      <vt:lpstr>Stutzen</vt:lpstr>
      <vt:lpstr>Stutzen</vt:lpstr>
      <vt:lpstr>Bauchfleisch und Brust</vt:lpstr>
      <vt:lpstr>Bauchfleisch und Brust</vt:lpstr>
      <vt:lpstr>Bauchfleisch und Brust</vt:lpstr>
      <vt:lpstr>Bauchfleisch und Brust</vt:lpstr>
      <vt:lpstr>Bauchfleisch und Brust</vt:lpstr>
      <vt:lpstr>Bauchfleisch und Brust</vt:lpstr>
      <vt:lpstr>Mahlzeit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Florian Fichtinger</dc:creator>
  <cp:lastModifiedBy>Florian Fichtinger</cp:lastModifiedBy>
  <cp:revision>5</cp:revision>
  <dcterms:created xsi:type="dcterms:W3CDTF">2024-07-25T06:53:21Z</dcterms:created>
  <dcterms:modified xsi:type="dcterms:W3CDTF">2025-07-29T09:33:49Z</dcterms:modified>
</cp:coreProperties>
</file>