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44"/>
  </p:notesMasterIdLst>
  <p:sldIdLst>
    <p:sldId id="257" r:id="rId2"/>
    <p:sldId id="303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00" r:id="rId25"/>
    <p:sldId id="301" r:id="rId26"/>
    <p:sldId id="30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A0B"/>
    <a:srgbClr val="0371CB"/>
    <a:srgbClr val="46ACFF"/>
    <a:srgbClr val="13C3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6009B-75D3-4635-A739-0117F1137696}" v="17" dt="2025-07-15T09:03:07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 Fichtinger" userId="a56089b095ef7154" providerId="LiveId" clId="{D078F164-8FB3-4436-981E-C981DEB96F8D}"/>
    <pc:docChg chg="undo custSel modSld">
      <pc:chgData name="Florian Fichtinger" userId="a56089b095ef7154" providerId="LiveId" clId="{D078F164-8FB3-4436-981E-C981DEB96F8D}" dt="2025-06-09T20:07:46.049" v="83"/>
      <pc:docMkLst>
        <pc:docMk/>
      </pc:docMkLst>
      <pc:sldChg chg="addSp delSp modSp mod">
        <pc:chgData name="Florian Fichtinger" userId="a56089b095ef7154" providerId="LiveId" clId="{D078F164-8FB3-4436-981E-C981DEB96F8D}" dt="2025-06-09T19:35:19.407" v="22" actId="20577"/>
        <pc:sldMkLst>
          <pc:docMk/>
          <pc:sldMk cId="4034073737" sldId="259"/>
        </pc:sldMkLst>
        <pc:graphicFrameChg chg="mod modGraphic">
          <ac:chgData name="Florian Fichtinger" userId="a56089b095ef7154" providerId="LiveId" clId="{D078F164-8FB3-4436-981E-C981DEB96F8D}" dt="2025-06-09T19:35:19.407" v="22" actId="20577"/>
          <ac:graphicFrameMkLst>
            <pc:docMk/>
            <pc:sldMk cId="4034073737" sldId="259"/>
            <ac:graphicFrameMk id="7" creationId="{ADFE1256-5B7D-715E-F632-93380556ABFB}"/>
          </ac:graphicFrameMkLst>
        </pc:graphicFrameChg>
        <pc:picChg chg="add mod">
          <ac:chgData name="Florian Fichtinger" userId="a56089b095ef7154" providerId="LiveId" clId="{D078F164-8FB3-4436-981E-C981DEB96F8D}" dt="2025-06-09T19:33:27.592" v="7" actId="1076"/>
          <ac:picMkLst>
            <pc:docMk/>
            <pc:sldMk cId="4034073737" sldId="259"/>
            <ac:picMk id="5" creationId="{E4FC98D1-1F2A-023B-1BC3-2DCC1895BBEF}"/>
          </ac:picMkLst>
        </pc:picChg>
      </pc:sldChg>
      <pc:sldChg chg="addSp delSp modSp mod">
        <pc:chgData name="Florian Fichtinger" userId="a56089b095ef7154" providerId="LiveId" clId="{D078F164-8FB3-4436-981E-C981DEB96F8D}" dt="2025-06-09T19:36:47.555" v="31" actId="1076"/>
        <pc:sldMkLst>
          <pc:docMk/>
          <pc:sldMk cId="4041388678" sldId="260"/>
        </pc:sldMkLst>
        <pc:graphicFrameChg chg="mod modGraphic">
          <ac:chgData name="Florian Fichtinger" userId="a56089b095ef7154" providerId="LiveId" clId="{D078F164-8FB3-4436-981E-C981DEB96F8D}" dt="2025-06-09T19:36:38.267" v="27"/>
          <ac:graphicFrameMkLst>
            <pc:docMk/>
            <pc:sldMk cId="4041388678" sldId="260"/>
            <ac:graphicFrameMk id="7" creationId="{57EBAD4E-A870-3276-085A-93C90A7979D9}"/>
          </ac:graphicFrameMkLst>
        </pc:graphicFrameChg>
        <pc:picChg chg="add mod">
          <ac:chgData name="Florian Fichtinger" userId="a56089b095ef7154" providerId="LiveId" clId="{D078F164-8FB3-4436-981E-C981DEB96F8D}" dt="2025-06-09T19:36:47.555" v="31" actId="1076"/>
          <ac:picMkLst>
            <pc:docMk/>
            <pc:sldMk cId="4041388678" sldId="260"/>
            <ac:picMk id="6" creationId="{7B491481-DB77-3227-C8E9-B942A19B7766}"/>
          </ac:picMkLst>
        </pc:picChg>
      </pc:sldChg>
      <pc:sldChg chg="modSp mod">
        <pc:chgData name="Florian Fichtinger" userId="a56089b095ef7154" providerId="LiveId" clId="{D078F164-8FB3-4436-981E-C981DEB96F8D}" dt="2025-06-09T19:46:35.710" v="65"/>
        <pc:sldMkLst>
          <pc:docMk/>
          <pc:sldMk cId="935488341" sldId="262"/>
        </pc:sldMkLst>
        <pc:graphicFrameChg chg="mod modGraphic">
          <ac:chgData name="Florian Fichtinger" userId="a56089b095ef7154" providerId="LiveId" clId="{D078F164-8FB3-4436-981E-C981DEB96F8D}" dt="2025-06-09T19:46:35.710" v="65"/>
          <ac:graphicFrameMkLst>
            <pc:docMk/>
            <pc:sldMk cId="935488341" sldId="262"/>
            <ac:graphicFrameMk id="7" creationId="{42E56606-BDC1-888D-9DB8-6132291EA378}"/>
          </ac:graphicFrameMkLst>
        </pc:graphicFrameChg>
      </pc:sldChg>
      <pc:sldChg chg="modSp">
        <pc:chgData name="Florian Fichtinger" userId="a56089b095ef7154" providerId="LiveId" clId="{D078F164-8FB3-4436-981E-C981DEB96F8D}" dt="2025-06-09T19:37:28.808" v="35"/>
        <pc:sldMkLst>
          <pc:docMk/>
          <pc:sldMk cId="3256449575" sldId="264"/>
        </pc:sldMkLst>
        <pc:graphicFrameChg chg="mod">
          <ac:chgData name="Florian Fichtinger" userId="a56089b095ef7154" providerId="LiveId" clId="{D078F164-8FB3-4436-981E-C981DEB96F8D}" dt="2025-06-09T19:37:28.808" v="35"/>
          <ac:graphicFrameMkLst>
            <pc:docMk/>
            <pc:sldMk cId="3256449575" sldId="264"/>
            <ac:graphicFrameMk id="7" creationId="{E6BF772A-F882-817A-A18F-9BD36FC3CF64}"/>
          </ac:graphicFrameMkLst>
        </pc:graphicFrameChg>
      </pc:sldChg>
      <pc:sldChg chg="modSp">
        <pc:chgData name="Florian Fichtinger" userId="a56089b095ef7154" providerId="LiveId" clId="{D078F164-8FB3-4436-981E-C981DEB96F8D}" dt="2025-06-09T19:37:42.092" v="36"/>
        <pc:sldMkLst>
          <pc:docMk/>
          <pc:sldMk cId="1875579356" sldId="265"/>
        </pc:sldMkLst>
        <pc:graphicFrameChg chg="mod">
          <ac:chgData name="Florian Fichtinger" userId="a56089b095ef7154" providerId="LiveId" clId="{D078F164-8FB3-4436-981E-C981DEB96F8D}" dt="2025-06-09T19:37:42.092" v="36"/>
          <ac:graphicFrameMkLst>
            <pc:docMk/>
            <pc:sldMk cId="1875579356" sldId="265"/>
            <ac:graphicFrameMk id="7" creationId="{D8F293B4-6160-7ED3-5257-34B025E4C758}"/>
          </ac:graphicFrameMkLst>
        </pc:graphicFrameChg>
      </pc:sldChg>
      <pc:sldChg chg="modSp">
        <pc:chgData name="Florian Fichtinger" userId="a56089b095ef7154" providerId="LiveId" clId="{D078F164-8FB3-4436-981E-C981DEB96F8D}" dt="2025-06-09T19:48:35.192" v="67"/>
        <pc:sldMkLst>
          <pc:docMk/>
          <pc:sldMk cId="836331106" sldId="266"/>
        </pc:sldMkLst>
        <pc:graphicFrameChg chg="mod">
          <ac:chgData name="Florian Fichtinger" userId="a56089b095ef7154" providerId="LiveId" clId="{D078F164-8FB3-4436-981E-C981DEB96F8D}" dt="2025-06-09T19:48:35.192" v="67"/>
          <ac:graphicFrameMkLst>
            <pc:docMk/>
            <pc:sldMk cId="836331106" sldId="266"/>
            <ac:graphicFrameMk id="7" creationId="{A1DB402C-98CA-75DE-193E-895425BBDBC1}"/>
          </ac:graphicFrameMkLst>
        </pc:graphicFrameChg>
      </pc:sldChg>
      <pc:sldChg chg="modSp">
        <pc:chgData name="Florian Fichtinger" userId="a56089b095ef7154" providerId="LiveId" clId="{D078F164-8FB3-4436-981E-C981DEB96F8D}" dt="2025-06-09T19:38:05.752" v="37"/>
        <pc:sldMkLst>
          <pc:docMk/>
          <pc:sldMk cId="251179099" sldId="268"/>
        </pc:sldMkLst>
        <pc:graphicFrameChg chg="mod">
          <ac:chgData name="Florian Fichtinger" userId="a56089b095ef7154" providerId="LiveId" clId="{D078F164-8FB3-4436-981E-C981DEB96F8D}" dt="2025-06-09T19:38:05.752" v="37"/>
          <ac:graphicFrameMkLst>
            <pc:docMk/>
            <pc:sldMk cId="251179099" sldId="268"/>
            <ac:graphicFrameMk id="7" creationId="{A3237FFA-F8E4-315A-DE24-4963E12A2691}"/>
          </ac:graphicFrameMkLst>
        </pc:graphicFrameChg>
      </pc:sldChg>
      <pc:sldChg chg="modSp">
        <pc:chgData name="Florian Fichtinger" userId="a56089b095ef7154" providerId="LiveId" clId="{D078F164-8FB3-4436-981E-C981DEB96F8D}" dt="2025-06-09T19:38:17.963" v="38"/>
        <pc:sldMkLst>
          <pc:docMk/>
          <pc:sldMk cId="858032221" sldId="269"/>
        </pc:sldMkLst>
        <pc:graphicFrameChg chg="mod">
          <ac:chgData name="Florian Fichtinger" userId="a56089b095ef7154" providerId="LiveId" clId="{D078F164-8FB3-4436-981E-C981DEB96F8D}" dt="2025-06-09T19:38:17.963" v="38"/>
          <ac:graphicFrameMkLst>
            <pc:docMk/>
            <pc:sldMk cId="858032221" sldId="269"/>
            <ac:graphicFrameMk id="7" creationId="{D6AD60E8-1F4D-276B-1616-9EF7E8C04246}"/>
          </ac:graphicFrameMkLst>
        </pc:graphicFrameChg>
      </pc:sldChg>
      <pc:sldChg chg="modSp">
        <pc:chgData name="Florian Fichtinger" userId="a56089b095ef7154" providerId="LiveId" clId="{D078F164-8FB3-4436-981E-C981DEB96F8D}" dt="2025-06-09T19:38:43.142" v="39"/>
        <pc:sldMkLst>
          <pc:docMk/>
          <pc:sldMk cId="1710503632" sldId="273"/>
        </pc:sldMkLst>
        <pc:graphicFrameChg chg="mod">
          <ac:chgData name="Florian Fichtinger" userId="a56089b095ef7154" providerId="LiveId" clId="{D078F164-8FB3-4436-981E-C981DEB96F8D}" dt="2025-06-09T19:38:43.142" v="39"/>
          <ac:graphicFrameMkLst>
            <pc:docMk/>
            <pc:sldMk cId="1710503632" sldId="273"/>
            <ac:graphicFrameMk id="7" creationId="{725921C6-F08C-ACAD-F810-E7534F1299DD}"/>
          </ac:graphicFrameMkLst>
        </pc:graphicFrameChg>
      </pc:sldChg>
      <pc:sldChg chg="modSp">
        <pc:chgData name="Florian Fichtinger" userId="a56089b095ef7154" providerId="LiveId" clId="{D078F164-8FB3-4436-981E-C981DEB96F8D}" dt="2025-06-09T19:38:57.427" v="40"/>
        <pc:sldMkLst>
          <pc:docMk/>
          <pc:sldMk cId="4180232232" sldId="274"/>
        </pc:sldMkLst>
        <pc:graphicFrameChg chg="mod">
          <ac:chgData name="Florian Fichtinger" userId="a56089b095ef7154" providerId="LiveId" clId="{D078F164-8FB3-4436-981E-C981DEB96F8D}" dt="2025-06-09T19:38:57.427" v="40"/>
          <ac:graphicFrameMkLst>
            <pc:docMk/>
            <pc:sldMk cId="4180232232" sldId="274"/>
            <ac:graphicFrameMk id="7" creationId="{0CD148A3-54D8-0BBC-6FE1-4FA9D733ADA7}"/>
          </ac:graphicFrameMkLst>
        </pc:graphicFrameChg>
      </pc:sldChg>
      <pc:sldChg chg="modSp mod">
        <pc:chgData name="Florian Fichtinger" userId="a56089b095ef7154" providerId="LiveId" clId="{D078F164-8FB3-4436-981E-C981DEB96F8D}" dt="2025-06-09T19:39:19.586" v="53"/>
        <pc:sldMkLst>
          <pc:docMk/>
          <pc:sldMk cId="3527049134" sldId="275"/>
        </pc:sldMkLst>
        <pc:graphicFrameChg chg="mod modGraphic">
          <ac:chgData name="Florian Fichtinger" userId="a56089b095ef7154" providerId="LiveId" clId="{D078F164-8FB3-4436-981E-C981DEB96F8D}" dt="2025-06-09T19:39:19.586" v="53"/>
          <ac:graphicFrameMkLst>
            <pc:docMk/>
            <pc:sldMk cId="3527049134" sldId="275"/>
            <ac:graphicFrameMk id="7" creationId="{B456A3FD-2FA1-DE19-DB9A-1F316FEB857C}"/>
          </ac:graphicFrameMkLst>
        </pc:graphicFrameChg>
      </pc:sldChg>
      <pc:sldChg chg="modSp">
        <pc:chgData name="Florian Fichtinger" userId="a56089b095ef7154" providerId="LiveId" clId="{D078F164-8FB3-4436-981E-C981DEB96F8D}" dt="2025-06-09T19:39:41.409" v="54"/>
        <pc:sldMkLst>
          <pc:docMk/>
          <pc:sldMk cId="2398200136" sldId="281"/>
        </pc:sldMkLst>
        <pc:graphicFrameChg chg="mod">
          <ac:chgData name="Florian Fichtinger" userId="a56089b095ef7154" providerId="LiveId" clId="{D078F164-8FB3-4436-981E-C981DEB96F8D}" dt="2025-06-09T19:39:41.409" v="54"/>
          <ac:graphicFrameMkLst>
            <pc:docMk/>
            <pc:sldMk cId="2398200136" sldId="281"/>
            <ac:graphicFrameMk id="7" creationId="{6F3B5FE5-B5E8-1095-6D52-AA82C984ED86}"/>
          </ac:graphicFrameMkLst>
        </pc:graphicFrameChg>
      </pc:sldChg>
      <pc:sldChg chg="modSp mod">
        <pc:chgData name="Florian Fichtinger" userId="a56089b095ef7154" providerId="LiveId" clId="{D078F164-8FB3-4436-981E-C981DEB96F8D}" dt="2025-06-09T19:40:08.591" v="56"/>
        <pc:sldMkLst>
          <pc:docMk/>
          <pc:sldMk cId="3949953200" sldId="283"/>
        </pc:sldMkLst>
        <pc:graphicFrameChg chg="mod modGraphic">
          <ac:chgData name="Florian Fichtinger" userId="a56089b095ef7154" providerId="LiveId" clId="{D078F164-8FB3-4436-981E-C981DEB96F8D}" dt="2025-06-09T19:40:08.591" v="56"/>
          <ac:graphicFrameMkLst>
            <pc:docMk/>
            <pc:sldMk cId="3949953200" sldId="283"/>
            <ac:graphicFrameMk id="7" creationId="{BEDC7C11-118B-5FB8-39B0-385E69A60507}"/>
          </ac:graphicFrameMkLst>
        </pc:graphicFrameChg>
      </pc:sldChg>
      <pc:sldChg chg="modSp">
        <pc:chgData name="Florian Fichtinger" userId="a56089b095ef7154" providerId="LiveId" clId="{D078F164-8FB3-4436-981E-C981DEB96F8D}" dt="2025-06-09T19:51:22.309" v="68"/>
        <pc:sldMkLst>
          <pc:docMk/>
          <pc:sldMk cId="3679022128" sldId="286"/>
        </pc:sldMkLst>
        <pc:graphicFrameChg chg="mod">
          <ac:chgData name="Florian Fichtinger" userId="a56089b095ef7154" providerId="LiveId" clId="{D078F164-8FB3-4436-981E-C981DEB96F8D}" dt="2025-06-09T19:51:22.309" v="68"/>
          <ac:graphicFrameMkLst>
            <pc:docMk/>
            <pc:sldMk cId="3679022128" sldId="286"/>
            <ac:graphicFrameMk id="7" creationId="{BEE641CD-2AFC-3B17-6530-69B0C11E733E}"/>
          </ac:graphicFrameMkLst>
        </pc:graphicFrameChg>
      </pc:sldChg>
      <pc:sldChg chg="modSp mod">
        <pc:chgData name="Florian Fichtinger" userId="a56089b095ef7154" providerId="LiveId" clId="{D078F164-8FB3-4436-981E-C981DEB96F8D}" dt="2025-06-09T19:40:31.343" v="58"/>
        <pc:sldMkLst>
          <pc:docMk/>
          <pc:sldMk cId="603515873" sldId="287"/>
        </pc:sldMkLst>
        <pc:graphicFrameChg chg="mod modGraphic">
          <ac:chgData name="Florian Fichtinger" userId="a56089b095ef7154" providerId="LiveId" clId="{D078F164-8FB3-4436-981E-C981DEB96F8D}" dt="2025-06-09T19:40:31.343" v="58"/>
          <ac:graphicFrameMkLst>
            <pc:docMk/>
            <pc:sldMk cId="603515873" sldId="287"/>
            <ac:graphicFrameMk id="7" creationId="{9D2EBBFE-A60B-E802-E092-2ADD11A40E4E}"/>
          </ac:graphicFrameMkLst>
        </pc:graphicFrameChg>
      </pc:sldChg>
      <pc:sldChg chg="modSp mod">
        <pc:chgData name="Florian Fichtinger" userId="a56089b095ef7154" providerId="LiveId" clId="{D078F164-8FB3-4436-981E-C981DEB96F8D}" dt="2025-06-09T19:40:49.607" v="60"/>
        <pc:sldMkLst>
          <pc:docMk/>
          <pc:sldMk cId="239003550" sldId="292"/>
        </pc:sldMkLst>
        <pc:graphicFrameChg chg="mod modGraphic">
          <ac:chgData name="Florian Fichtinger" userId="a56089b095ef7154" providerId="LiveId" clId="{D078F164-8FB3-4436-981E-C981DEB96F8D}" dt="2025-06-09T19:40:49.607" v="60"/>
          <ac:graphicFrameMkLst>
            <pc:docMk/>
            <pc:sldMk cId="239003550" sldId="292"/>
            <ac:graphicFrameMk id="7" creationId="{0BB17221-176F-848B-9F52-058CC0D94092}"/>
          </ac:graphicFrameMkLst>
        </pc:graphicFrameChg>
      </pc:sldChg>
      <pc:sldChg chg="modSp">
        <pc:chgData name="Florian Fichtinger" userId="a56089b095ef7154" providerId="LiveId" clId="{D078F164-8FB3-4436-981E-C981DEB96F8D}" dt="2025-06-09T19:41:07.030" v="61"/>
        <pc:sldMkLst>
          <pc:docMk/>
          <pc:sldMk cId="1043450547" sldId="293"/>
        </pc:sldMkLst>
        <pc:graphicFrameChg chg="mod">
          <ac:chgData name="Florian Fichtinger" userId="a56089b095ef7154" providerId="LiveId" clId="{D078F164-8FB3-4436-981E-C981DEB96F8D}" dt="2025-06-09T19:41:07.030" v="61"/>
          <ac:graphicFrameMkLst>
            <pc:docMk/>
            <pc:sldMk cId="1043450547" sldId="293"/>
            <ac:graphicFrameMk id="7" creationId="{A774F67B-D705-5D84-C636-F790C4E1FB47}"/>
          </ac:graphicFrameMkLst>
        </pc:graphicFrameChg>
      </pc:sldChg>
      <pc:sldChg chg="modSp">
        <pc:chgData name="Florian Fichtinger" userId="a56089b095ef7154" providerId="LiveId" clId="{D078F164-8FB3-4436-981E-C981DEB96F8D}" dt="2025-06-09T19:54:15.892" v="69"/>
        <pc:sldMkLst>
          <pc:docMk/>
          <pc:sldMk cId="86421583" sldId="295"/>
        </pc:sldMkLst>
        <pc:graphicFrameChg chg="mod">
          <ac:chgData name="Florian Fichtinger" userId="a56089b095ef7154" providerId="LiveId" clId="{D078F164-8FB3-4436-981E-C981DEB96F8D}" dt="2025-06-09T19:54:15.892" v="69"/>
          <ac:graphicFrameMkLst>
            <pc:docMk/>
            <pc:sldMk cId="86421583" sldId="295"/>
            <ac:graphicFrameMk id="7" creationId="{DF004AA9-7619-898A-1FA7-3203C05C4B91}"/>
          </ac:graphicFrameMkLst>
        </pc:graphicFrameChg>
      </pc:sldChg>
      <pc:sldChg chg="modSp mod">
        <pc:chgData name="Florian Fichtinger" userId="a56089b095ef7154" providerId="LiveId" clId="{D078F164-8FB3-4436-981E-C981DEB96F8D}" dt="2025-06-09T19:41:40.515" v="64" actId="6549"/>
        <pc:sldMkLst>
          <pc:docMk/>
          <pc:sldMk cId="3178171304" sldId="297"/>
        </pc:sldMkLst>
        <pc:graphicFrameChg chg="mod modGraphic">
          <ac:chgData name="Florian Fichtinger" userId="a56089b095ef7154" providerId="LiveId" clId="{D078F164-8FB3-4436-981E-C981DEB96F8D}" dt="2025-06-09T19:41:40.515" v="64" actId="6549"/>
          <ac:graphicFrameMkLst>
            <pc:docMk/>
            <pc:sldMk cId="3178171304" sldId="297"/>
            <ac:graphicFrameMk id="7" creationId="{634D3E25-0815-C14E-A00F-6FCA0C1EAE43}"/>
          </ac:graphicFrameMkLst>
        </pc:graphicFrameChg>
      </pc:sldChg>
      <pc:sldChg chg="modSp">
        <pc:chgData name="Florian Fichtinger" userId="a56089b095ef7154" providerId="LiveId" clId="{D078F164-8FB3-4436-981E-C981DEB96F8D}" dt="2025-06-09T20:02:45.925" v="74"/>
        <pc:sldMkLst>
          <pc:docMk/>
          <pc:sldMk cId="3340328776" sldId="305"/>
        </pc:sldMkLst>
      </pc:sldChg>
      <pc:sldChg chg="modSp mod">
        <pc:chgData name="Florian Fichtinger" userId="a56089b095ef7154" providerId="LiveId" clId="{D078F164-8FB3-4436-981E-C981DEB96F8D}" dt="2025-06-09T20:02:36.046" v="73"/>
        <pc:sldMkLst>
          <pc:docMk/>
          <pc:sldMk cId="3026518147" sldId="308"/>
        </pc:sldMkLst>
      </pc:sldChg>
      <pc:sldChg chg="modSp mod">
        <pc:chgData name="Florian Fichtinger" userId="a56089b095ef7154" providerId="LiveId" clId="{D078F164-8FB3-4436-981E-C981DEB96F8D}" dt="2025-06-09T20:03:52.511" v="78" actId="20577"/>
        <pc:sldMkLst>
          <pc:docMk/>
          <pc:sldMk cId="662010784" sldId="321"/>
        </pc:sldMkLst>
      </pc:sldChg>
      <pc:sldChg chg="modSp">
        <pc:chgData name="Florian Fichtinger" userId="a56089b095ef7154" providerId="LiveId" clId="{D078F164-8FB3-4436-981E-C981DEB96F8D}" dt="2025-06-09T20:04:37.185" v="79"/>
        <pc:sldMkLst>
          <pc:docMk/>
          <pc:sldMk cId="2597832083" sldId="322"/>
        </pc:sldMkLst>
      </pc:sldChg>
      <pc:sldChg chg="modSp mod">
        <pc:chgData name="Florian Fichtinger" userId="a56089b095ef7154" providerId="LiveId" clId="{D078F164-8FB3-4436-981E-C981DEB96F8D}" dt="2025-06-09T20:06:21.166" v="82"/>
        <pc:sldMkLst>
          <pc:docMk/>
          <pc:sldMk cId="54974564" sldId="325"/>
        </pc:sldMkLst>
      </pc:sldChg>
      <pc:sldChg chg="modSp mod">
        <pc:chgData name="Florian Fichtinger" userId="a56089b095ef7154" providerId="LiveId" clId="{D078F164-8FB3-4436-981E-C981DEB96F8D}" dt="2025-06-09T20:07:46.049" v="83"/>
        <pc:sldMkLst>
          <pc:docMk/>
          <pc:sldMk cId="4064034277" sldId="326"/>
        </pc:sldMkLst>
      </pc:sldChg>
    </pc:docChg>
  </pc:docChgLst>
  <pc:docChgLst>
    <pc:chgData name="Florian Fichtinger" userId="a56089b095ef7154" providerId="LiveId" clId="{0866009B-75D3-4635-A739-0117F1137696}"/>
    <pc:docChg chg="modSld">
      <pc:chgData name="Florian Fichtinger" userId="a56089b095ef7154" providerId="LiveId" clId="{0866009B-75D3-4635-A739-0117F1137696}" dt="2025-07-15T09:03:13.531" v="94" actId="1035"/>
      <pc:docMkLst>
        <pc:docMk/>
      </pc:docMkLst>
      <pc:sldChg chg="modSp mod">
        <pc:chgData name="Florian Fichtinger" userId="a56089b095ef7154" providerId="LiveId" clId="{0866009B-75D3-4635-A739-0117F1137696}" dt="2025-07-15T08:58:43.196" v="10" actId="20577"/>
        <pc:sldMkLst>
          <pc:docMk/>
          <pc:sldMk cId="4038019515" sldId="257"/>
        </pc:sldMkLst>
        <pc:spChg chg="mod">
          <ac:chgData name="Florian Fichtinger" userId="a56089b095ef7154" providerId="LiveId" clId="{0866009B-75D3-4635-A739-0117F1137696}" dt="2025-07-15T08:58:43.196" v="10" actId="20577"/>
          <ac:spMkLst>
            <pc:docMk/>
            <pc:sldMk cId="4038019515" sldId="257"/>
            <ac:spMk id="3" creationId="{AEAB30CD-C112-AB16-07F8-2E5CA794528E}"/>
          </ac:spMkLst>
        </pc:spChg>
      </pc:sldChg>
      <pc:sldChg chg="addSp modSp mod">
        <pc:chgData name="Florian Fichtinger" userId="a56089b095ef7154" providerId="LiveId" clId="{0866009B-75D3-4635-A739-0117F1137696}" dt="2025-07-15T09:03:13.531" v="94" actId="1035"/>
        <pc:sldMkLst>
          <pc:docMk/>
          <pc:sldMk cId="720447305" sldId="298"/>
        </pc:sldMkLst>
        <pc:spChg chg="mod">
          <ac:chgData name="Florian Fichtinger" userId="a56089b095ef7154" providerId="LiveId" clId="{0866009B-75D3-4635-A739-0117F1137696}" dt="2025-07-15T09:03:13.531" v="94" actId="1035"/>
          <ac:spMkLst>
            <pc:docMk/>
            <pc:sldMk cId="720447305" sldId="298"/>
            <ac:spMk id="2" creationId="{B9A1B112-2D43-DC38-80EA-9021BD2BE154}"/>
          </ac:spMkLst>
        </pc:spChg>
        <pc:spChg chg="add mod">
          <ac:chgData name="Florian Fichtinger" userId="a56089b095ef7154" providerId="LiveId" clId="{0866009B-75D3-4635-A739-0117F1137696}" dt="2025-07-15T09:03:07.535" v="75" actId="12788"/>
          <ac:spMkLst>
            <pc:docMk/>
            <pc:sldMk cId="720447305" sldId="298"/>
            <ac:spMk id="3" creationId="{649F0F44-3216-B556-86F7-0FC4D36432DD}"/>
          </ac:spMkLst>
        </pc:spChg>
        <pc:grpChg chg="add mod">
          <ac:chgData name="Florian Fichtinger" userId="a56089b095ef7154" providerId="LiveId" clId="{0866009B-75D3-4635-A739-0117F1137696}" dt="2025-07-15T09:03:07.535" v="75" actId="12788"/>
          <ac:grpSpMkLst>
            <pc:docMk/>
            <pc:sldMk cId="720447305" sldId="298"/>
            <ac:grpSpMk id="5" creationId="{75BB95AC-30BC-AA14-6308-0B4E37D15B56}"/>
          </ac:grpSpMkLst>
        </pc:grpChg>
        <pc:picChg chg="add mod">
          <ac:chgData name="Florian Fichtinger" userId="a56089b095ef7154" providerId="LiveId" clId="{0866009B-75D3-4635-A739-0117F1137696}" dt="2025-07-15T09:03:07.535" v="75" actId="12788"/>
          <ac:picMkLst>
            <pc:docMk/>
            <pc:sldMk cId="720447305" sldId="298"/>
            <ac:picMk id="4" creationId="{5D8B44E7-B14A-DCAB-CEB7-EC33A53F05B3}"/>
          </ac:picMkLst>
        </pc:picChg>
        <pc:picChg chg="mod">
          <ac:chgData name="Florian Fichtinger" userId="a56089b095ef7154" providerId="LiveId" clId="{0866009B-75D3-4635-A739-0117F1137696}" dt="2025-07-15T09:03:13.531" v="94" actId="1035"/>
          <ac:picMkLst>
            <pc:docMk/>
            <pc:sldMk cId="720447305" sldId="298"/>
            <ac:picMk id="1026" creationId="{9B3A0045-A371-56DC-7F7B-E272499D8011}"/>
          </ac:picMkLst>
        </pc:picChg>
      </pc:sldChg>
    </pc:docChg>
  </pc:docChgLst>
  <pc:docChgLst>
    <pc:chgData name="Florian Fichtinger" userId="a56089b095ef7154" providerId="LiveId" clId="{F0EA12E4-7C18-4B3D-B5E0-4FC15FEA6274}"/>
    <pc:docChg chg="undo redo custSel addSld delSld modSld sldOrd">
      <pc:chgData name="Florian Fichtinger" userId="a56089b095ef7154" providerId="LiveId" clId="{F0EA12E4-7C18-4B3D-B5E0-4FC15FEA6274}" dt="2025-03-06T08:24:02.973" v="329" actId="2062"/>
      <pc:docMkLst>
        <pc:docMk/>
      </pc:docMkLst>
      <pc:sldChg chg="modSp mod">
        <pc:chgData name="Florian Fichtinger" userId="a56089b095ef7154" providerId="LiveId" clId="{F0EA12E4-7C18-4B3D-B5E0-4FC15FEA6274}" dt="2025-03-06T07:56:21.210" v="42" actId="20577"/>
        <pc:sldMkLst>
          <pc:docMk/>
          <pc:sldMk cId="4038019515" sldId="257"/>
        </pc:sldMkLst>
      </pc:sldChg>
      <pc:sldChg chg="addSp delSp modSp new mod">
        <pc:chgData name="Florian Fichtinger" userId="a56089b095ef7154" providerId="LiveId" clId="{F0EA12E4-7C18-4B3D-B5E0-4FC15FEA6274}" dt="2025-03-06T08:04:54.317" v="153"/>
        <pc:sldMkLst>
          <pc:docMk/>
          <pc:sldMk cId="3217293787" sldId="258"/>
        </pc:sldMkLst>
      </pc:sldChg>
      <pc:sldChg chg="new del">
        <pc:chgData name="Florian Fichtinger" userId="a56089b095ef7154" providerId="LiveId" clId="{F0EA12E4-7C18-4B3D-B5E0-4FC15FEA6274}" dt="2025-03-06T08:01:26.943" v="123" actId="2696"/>
        <pc:sldMkLst>
          <pc:docMk/>
          <pc:sldMk cId="3351346626" sldId="259"/>
        </pc:sldMkLst>
      </pc:sldChg>
      <pc:sldChg chg="addSp delSp modSp add mod">
        <pc:chgData name="Florian Fichtinger" userId="a56089b095ef7154" providerId="LiveId" clId="{F0EA12E4-7C18-4B3D-B5E0-4FC15FEA6274}" dt="2025-03-06T08:15:15.226" v="245" actId="1076"/>
        <pc:sldMkLst>
          <pc:docMk/>
          <pc:sldMk cId="4034073737" sldId="259"/>
        </pc:sldMkLst>
      </pc:sldChg>
      <pc:sldChg chg="addSp delSp modSp add mod">
        <pc:chgData name="Florian Fichtinger" userId="a56089b095ef7154" providerId="LiveId" clId="{F0EA12E4-7C18-4B3D-B5E0-4FC15FEA6274}" dt="2025-03-06T08:15:10.435" v="244" actId="1076"/>
        <pc:sldMkLst>
          <pc:docMk/>
          <pc:sldMk cId="4041388678" sldId="260"/>
        </pc:sldMkLst>
      </pc:sldChg>
      <pc:sldChg chg="addSp delSp modSp add mod">
        <pc:chgData name="Florian Fichtinger" userId="a56089b095ef7154" providerId="LiveId" clId="{F0EA12E4-7C18-4B3D-B5E0-4FC15FEA6274}" dt="2025-03-06T08:15:04.745" v="243" actId="1076"/>
        <pc:sldMkLst>
          <pc:docMk/>
          <pc:sldMk cId="3868449459" sldId="261"/>
        </pc:sldMkLst>
      </pc:sldChg>
      <pc:sldChg chg="addSp modSp add mod">
        <pc:chgData name="Florian Fichtinger" userId="a56089b095ef7154" providerId="LiveId" clId="{F0EA12E4-7C18-4B3D-B5E0-4FC15FEA6274}" dt="2025-03-06T08:14:59.152" v="242" actId="1076"/>
        <pc:sldMkLst>
          <pc:docMk/>
          <pc:sldMk cId="935488341" sldId="262"/>
        </pc:sldMkLst>
      </pc:sldChg>
      <pc:sldChg chg="addSp modSp add mod">
        <pc:chgData name="Florian Fichtinger" userId="a56089b095ef7154" providerId="LiveId" clId="{F0EA12E4-7C18-4B3D-B5E0-4FC15FEA6274}" dt="2025-03-06T08:14:49.902" v="240" actId="1076"/>
        <pc:sldMkLst>
          <pc:docMk/>
          <pc:sldMk cId="864328626" sldId="263"/>
        </pc:sldMkLst>
      </pc:sldChg>
      <pc:sldChg chg="new del">
        <pc:chgData name="Florian Fichtinger" userId="a56089b095ef7154" providerId="LiveId" clId="{F0EA12E4-7C18-4B3D-B5E0-4FC15FEA6274}" dt="2025-03-06T08:11:27.617" v="202" actId="680"/>
        <pc:sldMkLst>
          <pc:docMk/>
          <pc:sldMk cId="2734674278" sldId="264"/>
        </pc:sldMkLst>
      </pc:sldChg>
      <pc:sldChg chg="addSp modSp add mod ord">
        <pc:chgData name="Florian Fichtinger" userId="a56089b095ef7154" providerId="LiveId" clId="{F0EA12E4-7C18-4B3D-B5E0-4FC15FEA6274}" dt="2025-03-06T08:14:55.256" v="241" actId="1076"/>
        <pc:sldMkLst>
          <pc:docMk/>
          <pc:sldMk cId="3256449575" sldId="264"/>
        </pc:sldMkLst>
      </pc:sldChg>
      <pc:sldChg chg="addSp modSp add mod">
        <pc:chgData name="Florian Fichtinger" userId="a56089b095ef7154" providerId="LiveId" clId="{F0EA12E4-7C18-4B3D-B5E0-4FC15FEA6274}" dt="2025-03-06T08:15:41.444" v="250" actId="120"/>
        <pc:sldMkLst>
          <pc:docMk/>
          <pc:sldMk cId="1875579356" sldId="265"/>
        </pc:sldMkLst>
      </pc:sldChg>
      <pc:sldChg chg="addSp modSp add mod">
        <pc:chgData name="Florian Fichtinger" userId="a56089b095ef7154" providerId="LiveId" clId="{F0EA12E4-7C18-4B3D-B5E0-4FC15FEA6274}" dt="2025-03-06T08:18:32.079" v="278" actId="120"/>
        <pc:sldMkLst>
          <pc:docMk/>
          <pc:sldMk cId="836331106" sldId="266"/>
        </pc:sldMkLst>
      </pc:sldChg>
      <pc:sldChg chg="addSp modSp add mod ord">
        <pc:chgData name="Florian Fichtinger" userId="a56089b095ef7154" providerId="LiveId" clId="{F0EA12E4-7C18-4B3D-B5E0-4FC15FEA6274}" dt="2025-03-06T08:17:07.587" v="266"/>
        <pc:sldMkLst>
          <pc:docMk/>
          <pc:sldMk cId="2119888993" sldId="267"/>
        </pc:sldMkLst>
      </pc:sldChg>
      <pc:sldChg chg="addSp modSp add mod">
        <pc:chgData name="Florian Fichtinger" userId="a56089b095ef7154" providerId="LiveId" clId="{F0EA12E4-7C18-4B3D-B5E0-4FC15FEA6274}" dt="2025-03-06T08:20:23.562" v="291" actId="120"/>
        <pc:sldMkLst>
          <pc:docMk/>
          <pc:sldMk cId="251179099" sldId="268"/>
        </pc:sldMkLst>
      </pc:sldChg>
      <pc:sldChg chg="addSp modSp add mod">
        <pc:chgData name="Florian Fichtinger" userId="a56089b095ef7154" providerId="LiveId" clId="{F0EA12E4-7C18-4B3D-B5E0-4FC15FEA6274}" dt="2025-03-06T08:21:42.585" v="303" actId="2062"/>
        <pc:sldMkLst>
          <pc:docMk/>
          <pc:sldMk cId="858032221" sldId="269"/>
        </pc:sldMkLst>
      </pc:sldChg>
      <pc:sldChg chg="addSp modSp add mod">
        <pc:chgData name="Florian Fichtinger" userId="a56089b095ef7154" providerId="LiveId" clId="{F0EA12E4-7C18-4B3D-B5E0-4FC15FEA6274}" dt="2025-03-06T08:22:50.128" v="317" actId="120"/>
        <pc:sldMkLst>
          <pc:docMk/>
          <pc:sldMk cId="517657553" sldId="270"/>
        </pc:sldMkLst>
      </pc:sldChg>
      <pc:sldChg chg="addSp modSp add mod">
        <pc:chgData name="Florian Fichtinger" userId="a56089b095ef7154" providerId="LiveId" clId="{F0EA12E4-7C18-4B3D-B5E0-4FC15FEA6274}" dt="2025-03-06T08:24:02.973" v="329" actId="2062"/>
        <pc:sldMkLst>
          <pc:docMk/>
          <pc:sldMk cId="1275348879" sldId="271"/>
        </pc:sldMkLst>
      </pc:sldChg>
      <pc:sldChg chg="new del">
        <pc:chgData name="Florian Fichtinger" userId="a56089b095ef7154" providerId="LiveId" clId="{F0EA12E4-7C18-4B3D-B5E0-4FC15FEA6274}" dt="2025-03-06T08:21:52.724" v="305" actId="47"/>
        <pc:sldMkLst>
          <pc:docMk/>
          <pc:sldMk cId="3697339427" sldId="271"/>
        </pc:sldMkLst>
      </pc:sldChg>
      <pc:sldChg chg="add">
        <pc:chgData name="Florian Fichtinger" userId="a56089b095ef7154" providerId="LiveId" clId="{F0EA12E4-7C18-4B3D-B5E0-4FC15FEA6274}" dt="2025-03-06T08:22:56.130" v="318" actId="2890"/>
        <pc:sldMkLst>
          <pc:docMk/>
          <pc:sldMk cId="107179650" sldId="272"/>
        </pc:sldMkLst>
      </pc:sldChg>
    </pc:docChg>
  </pc:docChgLst>
  <pc:docChgLst>
    <pc:chgData name="Florian Fichtinger" userId="a56089b095ef7154" providerId="LiveId" clId="{2F898AA7-FE7C-49A0-88F5-854E3A39CAA1}"/>
    <pc:docChg chg="undo custSel addSld delSld modSld sldOrd">
      <pc:chgData name="Florian Fichtinger" userId="a56089b095ef7154" providerId="LiveId" clId="{2F898AA7-FE7C-49A0-88F5-854E3A39CAA1}" dt="2025-03-09T19:57:59.093" v="381" actId="2890"/>
      <pc:docMkLst>
        <pc:docMk/>
      </pc:docMkLst>
      <pc:sldChg chg="modSp mod">
        <pc:chgData name="Florian Fichtinger" userId="a56089b095ef7154" providerId="LiveId" clId="{2F898AA7-FE7C-49A0-88F5-854E3A39CAA1}" dt="2025-03-09T19:50:01.436" v="272" actId="2711"/>
        <pc:sldMkLst>
          <pc:docMk/>
          <pc:sldMk cId="3217293787" sldId="258"/>
        </pc:sldMkLst>
      </pc:sldChg>
      <pc:sldChg chg="modSp mod">
        <pc:chgData name="Florian Fichtinger" userId="a56089b095ef7154" providerId="LiveId" clId="{2F898AA7-FE7C-49A0-88F5-854E3A39CAA1}" dt="2025-03-09T19:49:56.269" v="271" actId="2711"/>
        <pc:sldMkLst>
          <pc:docMk/>
          <pc:sldMk cId="4034073737" sldId="259"/>
        </pc:sldMkLst>
      </pc:sldChg>
      <pc:sldChg chg="modSp mod">
        <pc:chgData name="Florian Fichtinger" userId="a56089b095ef7154" providerId="LiveId" clId="{2F898AA7-FE7C-49A0-88F5-854E3A39CAA1}" dt="2025-03-09T19:49:53.069" v="270" actId="2711"/>
        <pc:sldMkLst>
          <pc:docMk/>
          <pc:sldMk cId="4041388678" sldId="260"/>
        </pc:sldMkLst>
      </pc:sldChg>
      <pc:sldChg chg="modSp mod">
        <pc:chgData name="Florian Fichtinger" userId="a56089b095ef7154" providerId="LiveId" clId="{2F898AA7-FE7C-49A0-88F5-854E3A39CAA1}" dt="2025-03-09T19:49:49.532" v="269" actId="2711"/>
        <pc:sldMkLst>
          <pc:docMk/>
          <pc:sldMk cId="3868449459" sldId="261"/>
        </pc:sldMkLst>
      </pc:sldChg>
      <pc:sldChg chg="modSp mod">
        <pc:chgData name="Florian Fichtinger" userId="a56089b095ef7154" providerId="LiveId" clId="{2F898AA7-FE7C-49A0-88F5-854E3A39CAA1}" dt="2025-03-09T19:49:45.589" v="268" actId="2711"/>
        <pc:sldMkLst>
          <pc:docMk/>
          <pc:sldMk cId="935488341" sldId="262"/>
        </pc:sldMkLst>
      </pc:sldChg>
      <pc:sldChg chg="modSp mod">
        <pc:chgData name="Florian Fichtinger" userId="a56089b095ef7154" providerId="LiveId" clId="{2F898AA7-FE7C-49A0-88F5-854E3A39CAA1}" dt="2025-03-09T19:49:39.037" v="266" actId="2711"/>
        <pc:sldMkLst>
          <pc:docMk/>
          <pc:sldMk cId="864328626" sldId="263"/>
        </pc:sldMkLst>
      </pc:sldChg>
      <pc:sldChg chg="modSp mod">
        <pc:chgData name="Florian Fichtinger" userId="a56089b095ef7154" providerId="LiveId" clId="{2F898AA7-FE7C-49A0-88F5-854E3A39CAA1}" dt="2025-03-09T19:49:42.652" v="267" actId="2711"/>
        <pc:sldMkLst>
          <pc:docMk/>
          <pc:sldMk cId="3256449575" sldId="264"/>
        </pc:sldMkLst>
      </pc:sldChg>
      <pc:sldChg chg="modSp mod">
        <pc:chgData name="Florian Fichtinger" userId="a56089b095ef7154" providerId="LiveId" clId="{2F898AA7-FE7C-49A0-88F5-854E3A39CAA1}" dt="2025-03-09T19:49:34.388" v="265" actId="2711"/>
        <pc:sldMkLst>
          <pc:docMk/>
          <pc:sldMk cId="1875579356" sldId="265"/>
        </pc:sldMkLst>
      </pc:sldChg>
      <pc:sldChg chg="modSp mod">
        <pc:chgData name="Florian Fichtinger" userId="a56089b095ef7154" providerId="LiveId" clId="{2F898AA7-FE7C-49A0-88F5-854E3A39CAA1}" dt="2025-03-09T19:49:26.573" v="263" actId="2711"/>
        <pc:sldMkLst>
          <pc:docMk/>
          <pc:sldMk cId="836331106" sldId="266"/>
        </pc:sldMkLst>
      </pc:sldChg>
      <pc:sldChg chg="modSp mod">
        <pc:chgData name="Florian Fichtinger" userId="a56089b095ef7154" providerId="LiveId" clId="{2F898AA7-FE7C-49A0-88F5-854E3A39CAA1}" dt="2025-03-09T19:49:30.829" v="264" actId="2711"/>
        <pc:sldMkLst>
          <pc:docMk/>
          <pc:sldMk cId="2119888993" sldId="267"/>
        </pc:sldMkLst>
      </pc:sldChg>
      <pc:sldChg chg="modSp mod">
        <pc:chgData name="Florian Fichtinger" userId="a56089b095ef7154" providerId="LiveId" clId="{2F898AA7-FE7C-49A0-88F5-854E3A39CAA1}" dt="2025-03-09T19:49:23.557" v="262" actId="2711"/>
        <pc:sldMkLst>
          <pc:docMk/>
          <pc:sldMk cId="251179099" sldId="268"/>
        </pc:sldMkLst>
      </pc:sldChg>
      <pc:sldChg chg="modSp mod">
        <pc:chgData name="Florian Fichtinger" userId="a56089b095ef7154" providerId="LiveId" clId="{2F898AA7-FE7C-49A0-88F5-854E3A39CAA1}" dt="2025-03-09T19:49:17.525" v="261" actId="2711"/>
        <pc:sldMkLst>
          <pc:docMk/>
          <pc:sldMk cId="858032221" sldId="269"/>
        </pc:sldMkLst>
      </pc:sldChg>
      <pc:sldChg chg="modSp mod">
        <pc:chgData name="Florian Fichtinger" userId="a56089b095ef7154" providerId="LiveId" clId="{2F898AA7-FE7C-49A0-88F5-854E3A39CAA1}" dt="2025-03-09T19:49:13.429" v="260" actId="2711"/>
        <pc:sldMkLst>
          <pc:docMk/>
          <pc:sldMk cId="517657553" sldId="270"/>
        </pc:sldMkLst>
      </pc:sldChg>
      <pc:sldChg chg="modSp mod">
        <pc:chgData name="Florian Fichtinger" userId="a56089b095ef7154" providerId="LiveId" clId="{2F898AA7-FE7C-49A0-88F5-854E3A39CAA1}" dt="2025-03-09T19:49:03.868" v="254" actId="2711"/>
        <pc:sldMkLst>
          <pc:docMk/>
          <pc:sldMk cId="1275348879" sldId="271"/>
        </pc:sldMkLst>
      </pc:sldChg>
      <pc:sldChg chg="addSp modSp mod">
        <pc:chgData name="Florian Fichtinger" userId="a56089b095ef7154" providerId="LiveId" clId="{2F898AA7-FE7C-49A0-88F5-854E3A39CAA1}" dt="2025-03-09T19:49:00.812" v="253" actId="2711"/>
        <pc:sldMkLst>
          <pc:docMk/>
          <pc:sldMk cId="107179650" sldId="272"/>
        </pc:sldMkLst>
      </pc:sldChg>
      <pc:sldChg chg="addSp modSp add mod">
        <pc:chgData name="Florian Fichtinger" userId="a56089b095ef7154" providerId="LiveId" clId="{2F898AA7-FE7C-49A0-88F5-854E3A39CAA1}" dt="2025-03-09T19:48:49.517" v="251" actId="2711"/>
        <pc:sldMkLst>
          <pc:docMk/>
          <pc:sldMk cId="1710503632" sldId="273"/>
        </pc:sldMkLst>
      </pc:sldChg>
      <pc:sldChg chg="add del">
        <pc:chgData name="Florian Fichtinger" userId="a56089b095ef7154" providerId="LiveId" clId="{2F898AA7-FE7C-49A0-88F5-854E3A39CAA1}" dt="2025-03-09T19:31:25.702" v="1" actId="47"/>
        <pc:sldMkLst>
          <pc:docMk/>
          <pc:sldMk cId="2594050651" sldId="273"/>
        </pc:sldMkLst>
      </pc:sldChg>
      <pc:sldChg chg="addSp modSp add mod">
        <pc:chgData name="Florian Fichtinger" userId="a56089b095ef7154" providerId="LiveId" clId="{2F898AA7-FE7C-49A0-88F5-854E3A39CAA1}" dt="2025-03-09T19:48:46.493" v="250" actId="2711"/>
        <pc:sldMkLst>
          <pc:docMk/>
          <pc:sldMk cId="4180232232" sldId="274"/>
        </pc:sldMkLst>
      </pc:sldChg>
      <pc:sldChg chg="addSp modSp add mod">
        <pc:chgData name="Florian Fichtinger" userId="a56089b095ef7154" providerId="LiveId" clId="{2F898AA7-FE7C-49A0-88F5-854E3A39CAA1}" dt="2025-03-09T19:48:42.964" v="249" actId="2711"/>
        <pc:sldMkLst>
          <pc:docMk/>
          <pc:sldMk cId="3527049134" sldId="275"/>
        </pc:sldMkLst>
      </pc:sldChg>
      <pc:sldChg chg="addSp modSp add mod">
        <pc:chgData name="Florian Fichtinger" userId="a56089b095ef7154" providerId="LiveId" clId="{2F898AA7-FE7C-49A0-88F5-854E3A39CAA1}" dt="2025-03-09T19:48:32.757" v="248" actId="2711"/>
        <pc:sldMkLst>
          <pc:docMk/>
          <pc:sldMk cId="2986808396" sldId="276"/>
        </pc:sldMkLst>
      </pc:sldChg>
      <pc:sldChg chg="addSp modSp add mod">
        <pc:chgData name="Florian Fichtinger" userId="a56089b095ef7154" providerId="LiveId" clId="{2F898AA7-FE7C-49A0-88F5-854E3A39CAA1}" dt="2025-03-09T19:48:28.733" v="247" actId="2711"/>
        <pc:sldMkLst>
          <pc:docMk/>
          <pc:sldMk cId="79890185" sldId="277"/>
        </pc:sldMkLst>
      </pc:sldChg>
      <pc:sldChg chg="addSp modSp add mod">
        <pc:chgData name="Florian Fichtinger" userId="a56089b095ef7154" providerId="LiveId" clId="{2F898AA7-FE7C-49A0-88F5-854E3A39CAA1}" dt="2025-03-09T19:48:24.613" v="246" actId="2711"/>
        <pc:sldMkLst>
          <pc:docMk/>
          <pc:sldMk cId="3204417370" sldId="278"/>
        </pc:sldMkLst>
      </pc:sldChg>
      <pc:sldChg chg="addSp modSp add mod">
        <pc:chgData name="Florian Fichtinger" userId="a56089b095ef7154" providerId="LiveId" clId="{2F898AA7-FE7C-49A0-88F5-854E3A39CAA1}" dt="2025-03-09T19:48:20.076" v="245" actId="2711"/>
        <pc:sldMkLst>
          <pc:docMk/>
          <pc:sldMk cId="1596979626" sldId="279"/>
        </pc:sldMkLst>
      </pc:sldChg>
      <pc:sldChg chg="addSp modSp add mod">
        <pc:chgData name="Florian Fichtinger" userId="a56089b095ef7154" providerId="LiveId" clId="{2F898AA7-FE7C-49A0-88F5-854E3A39CAA1}" dt="2025-03-09T19:48:15.620" v="244" actId="2711"/>
        <pc:sldMkLst>
          <pc:docMk/>
          <pc:sldMk cId="3920273676" sldId="280"/>
        </pc:sldMkLst>
      </pc:sldChg>
      <pc:sldChg chg="addSp modSp add mod">
        <pc:chgData name="Florian Fichtinger" userId="a56089b095ef7154" providerId="LiveId" clId="{2F898AA7-FE7C-49A0-88F5-854E3A39CAA1}" dt="2025-03-09T19:48:08.406" v="242" actId="2711"/>
        <pc:sldMkLst>
          <pc:docMk/>
          <pc:sldMk cId="2398200136" sldId="281"/>
        </pc:sldMkLst>
      </pc:sldChg>
      <pc:sldChg chg="addSp modSp add mod ord">
        <pc:chgData name="Florian Fichtinger" userId="a56089b095ef7154" providerId="LiveId" clId="{2F898AA7-FE7C-49A0-88F5-854E3A39CAA1}" dt="2025-03-09T19:48:12.333" v="243" actId="2711"/>
        <pc:sldMkLst>
          <pc:docMk/>
          <pc:sldMk cId="851657737" sldId="282"/>
        </pc:sldMkLst>
      </pc:sldChg>
      <pc:sldChg chg="addSp modSp add mod">
        <pc:chgData name="Florian Fichtinger" userId="a56089b095ef7154" providerId="LiveId" clId="{2F898AA7-FE7C-49A0-88F5-854E3A39CAA1}" dt="2025-03-09T19:48:03.053" v="241" actId="2711"/>
        <pc:sldMkLst>
          <pc:docMk/>
          <pc:sldMk cId="3949953200" sldId="283"/>
        </pc:sldMkLst>
      </pc:sldChg>
      <pc:sldChg chg="addSp modSp add mod">
        <pc:chgData name="Florian Fichtinger" userId="a56089b095ef7154" providerId="LiveId" clId="{2F898AA7-FE7C-49A0-88F5-854E3A39CAA1}" dt="2025-03-09T19:47:57.429" v="240" actId="2711"/>
        <pc:sldMkLst>
          <pc:docMk/>
          <pc:sldMk cId="1557605066" sldId="284"/>
        </pc:sldMkLst>
      </pc:sldChg>
      <pc:sldChg chg="addSp modSp add mod">
        <pc:chgData name="Florian Fichtinger" userId="a56089b095ef7154" providerId="LiveId" clId="{2F898AA7-FE7C-49A0-88F5-854E3A39CAA1}" dt="2025-03-09T19:52:09.124" v="299" actId="2711"/>
        <pc:sldMkLst>
          <pc:docMk/>
          <pc:sldMk cId="1287952703" sldId="285"/>
        </pc:sldMkLst>
      </pc:sldChg>
      <pc:sldChg chg="addSp modSp add mod">
        <pc:chgData name="Florian Fichtinger" userId="a56089b095ef7154" providerId="LiveId" clId="{2F898AA7-FE7C-49A0-88F5-854E3A39CAA1}" dt="2025-03-09T19:52:02.286" v="298" actId="120"/>
        <pc:sldMkLst>
          <pc:docMk/>
          <pc:sldMk cId="3679022128" sldId="286"/>
        </pc:sldMkLst>
      </pc:sldChg>
      <pc:sldChg chg="addSp modSp add mod">
        <pc:chgData name="Florian Fichtinger" userId="a56089b095ef7154" providerId="LiveId" clId="{2F898AA7-FE7C-49A0-88F5-854E3A39CAA1}" dt="2025-03-09T19:53:01.170" v="310" actId="2062"/>
        <pc:sldMkLst>
          <pc:docMk/>
          <pc:sldMk cId="603515873" sldId="287"/>
        </pc:sldMkLst>
      </pc:sldChg>
      <pc:sldChg chg="addSp delSp modSp add mod">
        <pc:chgData name="Florian Fichtinger" userId="a56089b095ef7154" providerId="LiveId" clId="{2F898AA7-FE7C-49A0-88F5-854E3A39CAA1}" dt="2025-03-09T19:53:55.850" v="326" actId="120"/>
        <pc:sldMkLst>
          <pc:docMk/>
          <pc:sldMk cId="3727510062" sldId="288"/>
        </pc:sldMkLst>
      </pc:sldChg>
      <pc:sldChg chg="addSp modSp add mod">
        <pc:chgData name="Florian Fichtinger" userId="a56089b095ef7154" providerId="LiveId" clId="{2F898AA7-FE7C-49A0-88F5-854E3A39CAA1}" dt="2025-03-09T19:54:33.880" v="339" actId="2062"/>
        <pc:sldMkLst>
          <pc:docMk/>
          <pc:sldMk cId="1300745090" sldId="289"/>
        </pc:sldMkLst>
      </pc:sldChg>
      <pc:sldChg chg="addSp modSp add mod">
        <pc:chgData name="Florian Fichtinger" userId="a56089b095ef7154" providerId="LiveId" clId="{2F898AA7-FE7C-49A0-88F5-854E3A39CAA1}" dt="2025-03-09T19:55:18.627" v="352" actId="120"/>
        <pc:sldMkLst>
          <pc:docMk/>
          <pc:sldMk cId="3395285273" sldId="290"/>
        </pc:sldMkLst>
      </pc:sldChg>
      <pc:sldChg chg="addSp modSp add mod">
        <pc:chgData name="Florian Fichtinger" userId="a56089b095ef7154" providerId="LiveId" clId="{2F898AA7-FE7C-49A0-88F5-854E3A39CAA1}" dt="2025-03-09T19:56:08.875" v="365" actId="120"/>
        <pc:sldMkLst>
          <pc:docMk/>
          <pc:sldMk cId="986981326" sldId="291"/>
        </pc:sldMkLst>
      </pc:sldChg>
      <pc:sldChg chg="addSp modSp add mod">
        <pc:chgData name="Florian Fichtinger" userId="a56089b095ef7154" providerId="LiveId" clId="{2F898AA7-FE7C-49A0-88F5-854E3A39CAA1}" dt="2025-03-09T19:57:56.171" v="380" actId="120"/>
        <pc:sldMkLst>
          <pc:docMk/>
          <pc:sldMk cId="239003550" sldId="292"/>
        </pc:sldMkLst>
      </pc:sldChg>
      <pc:sldChg chg="add">
        <pc:chgData name="Florian Fichtinger" userId="a56089b095ef7154" providerId="LiveId" clId="{2F898AA7-FE7C-49A0-88F5-854E3A39CAA1}" dt="2025-03-09T19:56:54.162" v="366" actId="2890"/>
        <pc:sldMkLst>
          <pc:docMk/>
          <pc:sldMk cId="1043450547" sldId="293"/>
        </pc:sldMkLst>
      </pc:sldChg>
      <pc:sldChg chg="add">
        <pc:chgData name="Florian Fichtinger" userId="a56089b095ef7154" providerId="LiveId" clId="{2F898AA7-FE7C-49A0-88F5-854E3A39CAA1}" dt="2025-03-09T19:57:59.093" v="381" actId="2890"/>
        <pc:sldMkLst>
          <pc:docMk/>
          <pc:sldMk cId="134577804" sldId="294"/>
        </pc:sldMkLst>
      </pc:sldChg>
    </pc:docChg>
  </pc:docChgLst>
  <pc:docChgLst>
    <pc:chgData name="Florian Fichtinger" userId="a56089b095ef7154" providerId="LiveId" clId="{1E518A5A-900C-421E-97C9-ADD6AB6A84DE}"/>
    <pc:docChg chg="delSld">
      <pc:chgData name="Florian Fichtinger" userId="a56089b095ef7154" providerId="LiveId" clId="{1E518A5A-900C-421E-97C9-ADD6AB6A84DE}" dt="2025-06-09T20:21:52.886" v="0" actId="47"/>
      <pc:docMkLst>
        <pc:docMk/>
      </pc:docMkLst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3482935070" sldId="299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4151180682" sldId="304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3340328776" sldId="305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85214074" sldId="306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2926939667" sldId="307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3026518147" sldId="308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803310368" sldId="309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3084509496" sldId="310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1362669754" sldId="311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3860181127" sldId="312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724285570" sldId="313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2496748001" sldId="314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3926329217" sldId="315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1583858805" sldId="316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3285935408" sldId="317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2212219727" sldId="318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3168775563" sldId="319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1857277953" sldId="320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662010784" sldId="321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2597832083" sldId="322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2775728047" sldId="323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3867790500" sldId="324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54974564" sldId="325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4064034277" sldId="326"/>
        </pc:sldMkLst>
      </pc:sldChg>
      <pc:sldChg chg="del">
        <pc:chgData name="Florian Fichtinger" userId="a56089b095ef7154" providerId="LiveId" clId="{1E518A5A-900C-421E-97C9-ADD6AB6A84DE}" dt="2025-06-09T20:21:52.886" v="0" actId="47"/>
        <pc:sldMkLst>
          <pc:docMk/>
          <pc:sldMk cId="181522852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C0700-508D-4A87-B375-D05780968A41}" type="datetimeFigureOut">
              <a:rPr lang="de-AT" smtClean="0"/>
              <a:t>15.07.2025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D4FC8-7564-4A55-8DD8-00CA4462AF3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1757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F9644-0E9D-22C7-6FB3-B920831EC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15C6EE-7585-B08C-A2C0-EC63B3E95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52FDCC0-170C-AE40-30AE-F0EAE3D476A2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A1E1F3F-270E-BB7D-5E1F-8D6C11D0720F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300953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3601D-51B2-42FA-2F87-C538233A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19D0FD-7C67-C44C-B43C-0375AEDED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ED989F7-D3B8-8B64-8C18-8EC6324B12E1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BE47152-0142-ACB3-7FBF-13E062E18FBE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118931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0DA39D0-38D6-F2E7-A334-ABC18F312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E67824-1414-3676-2958-B36129720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3C5AD5-A546-4370-3E7E-7F82ABE326C6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98A9EF8-C354-6D68-2D70-98822EABBC19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86689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53E1E-28A1-AE83-06F2-D8C83CA2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20" y="370937"/>
            <a:ext cx="11481759" cy="830858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2E757F-42AA-FF7F-C443-BF31F34BB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215" y="1190446"/>
            <a:ext cx="10067027" cy="5046452"/>
          </a:xfrm>
          <a:noFill/>
        </p:spPr>
        <p:txBody>
          <a:bodyPr anchor="ctr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B2D4DE-6D87-CD0C-9AAE-3DBD57A38EDE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50907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512A9-1421-561D-59FA-2707B54F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769" y="1897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DDFA8-CA0B-91BC-2FB0-15313583D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169" y="72000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30D07A-42FC-B7F8-07D4-CEEBC2B1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6769" y="178998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086842-2405-8016-1656-98BEAA51BF2A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402040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53E1E-28A1-AE83-06F2-D8C83CA2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19" y="431398"/>
            <a:ext cx="11481759" cy="814464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2E757F-42AA-FF7F-C443-BF31F34BB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215" y="1190446"/>
            <a:ext cx="10067027" cy="5046452"/>
          </a:xfrm>
          <a:noFill/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B2D4DE-6D87-CD0C-9AAE-3DBD57A38EDE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5736810-8635-25C7-0F4F-2835423C9F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937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37FA6-75D6-2768-5ACC-D726C883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429" y="636649"/>
            <a:ext cx="8980163" cy="24361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9114F9-F851-A21C-89C0-E95934322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1429" y="3516373"/>
            <a:ext cx="8980163" cy="12811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60DDCF-BF09-3E3B-E346-E1C339876BC6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9F96A4-803D-FECD-A729-47A772E52C76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350126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B4CEC-ED82-3381-15E7-BCD8791AE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4E1DCA-776F-314E-CBB8-944D446BB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23ADFB-8B27-CA2C-58CE-9CF5B9495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670B17-802F-FD47-B402-0DDD246E622C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0C48C6E-9A72-127C-CAB8-9255C6CFA9BF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360026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8CF12-6EDE-BDCD-0496-42804A8F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16" y="209850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224308-6120-E36D-1E3B-19E987B3B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9516" y="152588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EA29BC-C8E8-D7B6-A1BF-D74554B45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9516" y="2349800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752B064-E187-1FBB-10CD-2A1581855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1928" y="15258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B7E2CBF-2C19-0723-9271-641C6F27F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1928" y="2349800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13C1BA-CD9F-6694-71D0-CED0D72BE5AC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B49400A-3A77-15CE-528C-E7ECFD9283DF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300085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CDA89-1940-13F1-F938-DD6D7215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4CCEC38-321F-F55D-ED7F-5ABF44A94752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B59401E-0AA9-3891-6389-546D0362EA5C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151860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2B01451-B8D7-3933-BFEA-E3C89604B2FF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FA43FCC-CABC-E753-C74F-8E16E4B4B694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97938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512A9-1421-561D-59FA-2707B54F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769" y="1897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DDFA8-CA0B-91BC-2FB0-15313583D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169" y="72000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30D07A-42FC-B7F8-07D4-CEEBC2B1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6769" y="178998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086842-2405-8016-1656-98BEAA51BF2A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908ADE-68DD-7BB5-0C76-ED9235D9E818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221390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B1838-B5FC-E83D-C7EC-24CF1048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901" y="862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904A963-DA29-C483-4578-30458E723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73301" y="61648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402CAC-D921-BA48-9EE2-D09B377EF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9901" y="168646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18555C5-8924-D20A-BF12-8FCC2AC9F922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B69AB8-B80B-B7E5-A8A1-FDF1783C26C0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259730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759556-D060-7432-6EA0-E52154B0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86" y="1149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5C2B36-9457-1DEA-A026-5939F93B5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9686" y="15754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5707672-7729-C950-30A3-E3F820EE8D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5518" y="6484730"/>
            <a:ext cx="939656" cy="371538"/>
          </a:xfrm>
          <a:prstGeom prst="rect">
            <a:avLst/>
          </a:prstGeom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F7705C18-EECA-44FD-5BCE-F84E924F8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5174" y="6492875"/>
            <a:ext cx="1921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Ing. Florian Fichtinger MSc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23FF35-A09F-EF6B-0D64-DB18A977278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5518" y="6484730"/>
            <a:ext cx="939656" cy="3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9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04" r:id="rId12"/>
    <p:sldLayoutId id="21474838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san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san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san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san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san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F3DA9-22D3-62BD-13B0-F94927BC6B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Fleischkunde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AB30CD-C112-AB16-07F8-2E5CA7945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Teilstücke vom Rind </a:t>
            </a:r>
          </a:p>
        </p:txBody>
      </p:sp>
    </p:spTree>
    <p:extLst>
      <p:ext uri="{BB962C8B-B14F-4D97-AF65-F5344CB8AC3E}">
        <p14:creationId xmlns:p14="http://schemas.microsoft.com/office/powerpoint/2010/main" val="403801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4B985-1B5E-5ABD-5754-DF70D7BEA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23B17-56AA-64EB-CF3F-966E6F06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Vorderviertel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D8F293B4-6160-7ED3-5257-34B025E4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471917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Vorderviertel - Brust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Dicker Spitz und </a:t>
                      </a:r>
                      <a:r>
                        <a:rPr lang="de-AT" sz="2400" b="1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Zwerchspitz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Flat Brisket und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Boned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Plate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Magerer als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Kruspelspitz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Kochen, Suppenfleisch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6DC6767D-FE77-58F5-0A6E-914C2F4ADD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199C2T31#y1">
            <a:extLst>
              <a:ext uri="{FF2B5EF4-FFF2-40B4-BE49-F238E27FC236}">
                <a16:creationId xmlns:a16="http://schemas.microsoft.com/office/drawing/2014/main" id="{62A82266-7FDE-2626-5F7A-A4995B888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203C5T31#y1">
            <a:extLst>
              <a:ext uri="{FF2B5EF4-FFF2-40B4-BE49-F238E27FC236}">
                <a16:creationId xmlns:a16="http://schemas.microsoft.com/office/drawing/2014/main" id="{9568C28E-7808-7308-1030-C1AC079FED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23538" r="7988" b="34201"/>
          <a:stretch/>
        </p:blipFill>
        <p:spPr bwMode="auto">
          <a:xfrm>
            <a:off x="5808794" y="3600473"/>
            <a:ext cx="3600000" cy="17339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P13203C5T31#y2">
            <a:extLst>
              <a:ext uri="{FF2B5EF4-FFF2-40B4-BE49-F238E27FC236}">
                <a16:creationId xmlns:a16="http://schemas.microsoft.com/office/drawing/2014/main" id="{9D3CE4FC-6FAC-6455-90BB-38568879D3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0492" r="3174" b="27782"/>
          <a:stretch/>
        </p:blipFill>
        <p:spPr bwMode="auto">
          <a:xfrm>
            <a:off x="5901187" y="1788924"/>
            <a:ext cx="3600000" cy="1623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557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FAF98-6E2D-06D6-A5AD-F6FFA82CA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46EC1-C427-C494-5543-1FD12B1F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Vorderviertel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393C33AC-36DB-537A-3DDF-8F7C02049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344418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Vorderviertel - Brust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Bruststich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Centre Cut Boned Brisket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Mittelfestes Fleisch, feine Fettmarmorierung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Suppenfleisch, Schmoren, Pastrami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3916C49F-BF9D-AFC3-C4E2-58EB8CC841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200C3T31#yIS1">
            <a:extLst>
              <a:ext uri="{FF2B5EF4-FFF2-40B4-BE49-F238E27FC236}">
                <a16:creationId xmlns:a16="http://schemas.microsoft.com/office/drawing/2014/main" id="{497F8C26-17A2-3955-B094-5444A5EAD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5007"/>
          </a:xfrm>
          <a:prstGeom prst="rect">
            <a:avLst/>
          </a:prstGeom>
        </p:spPr>
      </p:pic>
      <p:pic>
        <p:nvPicPr>
          <p:cNvPr id="4" name="Grafik 3" descr="P13205C6T31#y1">
            <a:extLst>
              <a:ext uri="{FF2B5EF4-FFF2-40B4-BE49-F238E27FC236}">
                <a16:creationId xmlns:a16="http://schemas.microsoft.com/office/drawing/2014/main" id="{6215401E-A851-8CB4-EBD9-4EA0807694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18723" r="6383" b="22433"/>
          <a:stretch/>
        </p:blipFill>
        <p:spPr bwMode="auto">
          <a:xfrm>
            <a:off x="5844164" y="1874273"/>
            <a:ext cx="3658571" cy="2468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988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DAA7B-454E-E437-B447-903953000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B9C14-5B82-C34E-CE29-C840AA75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Vorderviertel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A1DB402C-98CA-75DE-193E-895425BBD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61915"/>
              </p:ext>
            </p:extLst>
          </p:nvPr>
        </p:nvGraphicFramePr>
        <p:xfrm>
          <a:off x="1494646" y="1245862"/>
          <a:ext cx="4162705" cy="455101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Vorderviertel - Brust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Querrippe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Short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Rib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Plate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Rib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Saftig, hoher Fettanteil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Schmoren ideal. Direktes Grillen nur nach Vorbereitung (z. B. Sous-vide) sinnvoll, sonst zäh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3E7D7654-0E49-E3D8-10FF-1024B016D3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227C22T31#y1">
            <a:extLst>
              <a:ext uri="{FF2B5EF4-FFF2-40B4-BE49-F238E27FC236}">
                <a16:creationId xmlns:a16="http://schemas.microsoft.com/office/drawing/2014/main" id="{5E9B6CC0-2C94-E481-0AB1-BAEBF1A5B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231C25T31#y1">
            <a:extLst>
              <a:ext uri="{FF2B5EF4-FFF2-40B4-BE49-F238E27FC236}">
                <a16:creationId xmlns:a16="http://schemas.microsoft.com/office/drawing/2014/main" id="{BDFF12BA-3883-997E-69B8-643132E2DF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11412" r="3174" b="12268"/>
          <a:stretch/>
        </p:blipFill>
        <p:spPr bwMode="auto">
          <a:xfrm>
            <a:off x="5842193" y="2289550"/>
            <a:ext cx="3600000" cy="2278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633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F3E22-44D2-EBFF-BDAF-D21673B30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A4D97-6B36-7993-4D02-DBB94F01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Vorderviertel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A3237FFA-F8E4-315A-DE24-4963E12A2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54168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Vorderviertel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Fettes Meisel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Denver Cut (Chuck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Flap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Sehr fett, grobfasrig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Suppenfleisch, Faschiertes, Wurstproduktion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8898753-0F55-ABF8-1AAD-F30401A35C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228C23T31#y1">
            <a:extLst>
              <a:ext uri="{FF2B5EF4-FFF2-40B4-BE49-F238E27FC236}">
                <a16:creationId xmlns:a16="http://schemas.microsoft.com/office/drawing/2014/main" id="{54937741-25F2-D3E3-1D00-D87E21CC0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232C26T31#y1">
            <a:extLst>
              <a:ext uri="{FF2B5EF4-FFF2-40B4-BE49-F238E27FC236}">
                <a16:creationId xmlns:a16="http://schemas.microsoft.com/office/drawing/2014/main" id="{9F9196D8-DFD8-C956-AC71-ECE2B36380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189" r="-1070" b="29387"/>
          <a:stretch/>
        </p:blipFill>
        <p:spPr bwMode="auto">
          <a:xfrm>
            <a:off x="5931162" y="2495337"/>
            <a:ext cx="3600000" cy="1867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17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DD4AD-7C0E-20CE-53CA-95598D3E2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BD526-3A03-C0AF-B2A6-E22F026D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Vorderviertel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D6AD60E8-1F4D-276B-1616-9EF7E8C042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253299"/>
              </p:ext>
            </p:extLst>
          </p:nvPr>
        </p:nvGraphicFramePr>
        <p:xfrm>
          <a:off x="1494646" y="1245862"/>
          <a:ext cx="4162705" cy="409984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Vorderviertel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Mageres Meisel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Shoulder Tender oder Petite Tender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Mageres, fein fasriges Fleisch, fester Biss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Suppenfleisch, Kochen, Schmoren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686BA0ED-7B1A-DE89-2E37-198D05CD82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229C24T31#y1">
            <a:extLst>
              <a:ext uri="{FF2B5EF4-FFF2-40B4-BE49-F238E27FC236}">
                <a16:creationId xmlns:a16="http://schemas.microsoft.com/office/drawing/2014/main" id="{8BF969FE-9D9E-53BE-7F42-861E2CAF3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234C27T31#yIS1">
            <a:extLst>
              <a:ext uri="{FF2B5EF4-FFF2-40B4-BE49-F238E27FC236}">
                <a16:creationId xmlns:a16="http://schemas.microsoft.com/office/drawing/2014/main" id="{8190721C-1E2A-D363-4D34-5B988649F1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27818" r="10663" b="22112"/>
          <a:stretch/>
        </p:blipFill>
        <p:spPr bwMode="auto">
          <a:xfrm>
            <a:off x="5941471" y="2320673"/>
            <a:ext cx="3600000" cy="2216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8032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1F7F5-DFCF-9173-873B-B1BAA71B7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02137-A0A5-4EC1-C0C7-AA4D0A54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Vorderviertel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CE7C1D02-DAF1-53DF-54F6-E80448213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203735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Vorderviertel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Vorderer </a:t>
                      </a:r>
                      <a:r>
                        <a:rPr lang="de-AT" sz="2400" b="1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Wadschinken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Fore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Shank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Sehr hoher Bindegewebsanteil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Schmoren, Suppenfleisch,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Osso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Buco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56BA0EED-D034-78B7-7BF9-4AE205A2E8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257C1T32#y1">
            <a:extLst>
              <a:ext uri="{FF2B5EF4-FFF2-40B4-BE49-F238E27FC236}">
                <a16:creationId xmlns:a16="http://schemas.microsoft.com/office/drawing/2014/main" id="{8FEE0878-37EA-5961-80A6-66B1AA861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261C4T32#y1">
            <a:extLst>
              <a:ext uri="{FF2B5EF4-FFF2-40B4-BE49-F238E27FC236}">
                <a16:creationId xmlns:a16="http://schemas.microsoft.com/office/drawing/2014/main" id="{AB4694BC-201D-1399-C593-FD17597456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8250" r="16013" b="10750"/>
          <a:stretch/>
        </p:blipFill>
        <p:spPr bwMode="auto">
          <a:xfrm>
            <a:off x="5920851" y="2060263"/>
            <a:ext cx="3600000" cy="2737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765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958F9-B402-D506-0E0B-D4E2CAE97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05771-5004-9BE9-7E1B-67E97807D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Vorderviertel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88CF513-8AD5-B276-AD6C-FDC92EB00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360634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Vorderviertel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Bugschrzel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Heel of Shoulder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Mager mit sichtbaren Sehnen u. Bindegewebe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Gulasch, Ragout, Schmoren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23C4653E-CE17-191E-0FEC-86B02B81A1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258C2T32#y1">
            <a:extLst>
              <a:ext uri="{FF2B5EF4-FFF2-40B4-BE49-F238E27FC236}">
                <a16:creationId xmlns:a16="http://schemas.microsoft.com/office/drawing/2014/main" id="{EC6E6B02-AA90-2569-CD77-6E866A1B1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262C5T32#y1">
            <a:extLst>
              <a:ext uri="{FF2B5EF4-FFF2-40B4-BE49-F238E27FC236}">
                <a16:creationId xmlns:a16="http://schemas.microsoft.com/office/drawing/2014/main" id="{53F99AF2-4CD4-C9A1-B5A9-94D1B0A8F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7" t="16405" r="18153" b="15834"/>
          <a:stretch/>
        </p:blipFill>
        <p:spPr bwMode="auto">
          <a:xfrm>
            <a:off x="6403587" y="2310383"/>
            <a:ext cx="2520000" cy="22372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534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45ECD-374F-F1C6-1C95-2504C470D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19811-1E3B-571E-2BF6-5ACFE024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944861DA-64A2-8389-E8D9-15EB4BCE8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015599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Pistole mit kleiner </a:t>
                      </a:r>
                      <a:r>
                        <a:rPr lang="de-AT" sz="2400" b="1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Bavette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Beef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Pistola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with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Flap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Meat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Keule mit Rückenbereich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11E652E-6AF5-4F51-6977-F2E7F842F2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259C3T32#y1">
            <a:extLst>
              <a:ext uri="{FF2B5EF4-FFF2-40B4-BE49-F238E27FC236}">
                <a16:creationId xmlns:a16="http://schemas.microsoft.com/office/drawing/2014/main" id="{05530D6E-3C87-0303-E7BA-A537B127B4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263C6T32#y1">
            <a:extLst>
              <a:ext uri="{FF2B5EF4-FFF2-40B4-BE49-F238E27FC236}">
                <a16:creationId xmlns:a16="http://schemas.microsoft.com/office/drawing/2014/main" id="{60C4F61A-9827-E34B-7F72-DF243E2A9F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3" t="5350" r="14943" b="4244"/>
          <a:stretch/>
        </p:blipFill>
        <p:spPr bwMode="auto">
          <a:xfrm>
            <a:off x="5817981" y="1052288"/>
            <a:ext cx="3600000" cy="4753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17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9C9E8-053C-000E-325B-045011DC8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CA329-AF88-5F7D-7272-0FBB95F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725921C6-F08C-ACAD-F810-E7534F1299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161723"/>
              </p:ext>
            </p:extLst>
          </p:nvPr>
        </p:nvGraphicFramePr>
        <p:xfrm>
          <a:off x="1494646" y="1245862"/>
          <a:ext cx="4162705" cy="409984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Rücken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Englischer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Sirloin with Tenderloin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bzw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 Short Loin (bone-in)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Hinterer Rückenbereich mit Filet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8E3F1DA6-8A41-06C2-FFAB-4803AF5B7E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287C1T33#y1">
            <a:extLst>
              <a:ext uri="{FF2B5EF4-FFF2-40B4-BE49-F238E27FC236}">
                <a16:creationId xmlns:a16="http://schemas.microsoft.com/office/drawing/2014/main" id="{0A3C0170-C061-E6C9-F602-13BEC70A33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291C4T33#y1">
            <a:extLst>
              <a:ext uri="{FF2B5EF4-FFF2-40B4-BE49-F238E27FC236}">
                <a16:creationId xmlns:a16="http://schemas.microsoft.com/office/drawing/2014/main" id="{79F53B9F-95AE-FC23-7EEF-933CE5CBD2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24608" r="4244" b="33666"/>
          <a:stretch/>
        </p:blipFill>
        <p:spPr bwMode="auto">
          <a:xfrm>
            <a:off x="5765506" y="2526332"/>
            <a:ext cx="3960000" cy="1805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0503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25BCF-570A-48FC-3872-C1E40E6F2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3BA1B-9F9F-998E-5AAB-40D292F5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0CD148A3-54D8-0BBC-6FE1-4FA9D733AD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541677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Englischer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Filet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Tenderloin bzw.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Fillet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Besonders zart, kaum Bindegewebe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Steak, Kurzbraten, Tournedos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82D209A3-BC4B-B8BB-0C09-4D9410F972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288C2T33#y1">
            <a:extLst>
              <a:ext uri="{FF2B5EF4-FFF2-40B4-BE49-F238E27FC236}">
                <a16:creationId xmlns:a16="http://schemas.microsoft.com/office/drawing/2014/main" id="{5BBAFECE-4505-3734-9328-10076D49F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6"/>
          </a:xfrm>
          <a:prstGeom prst="rect">
            <a:avLst/>
          </a:prstGeom>
        </p:spPr>
      </p:pic>
      <p:pic>
        <p:nvPicPr>
          <p:cNvPr id="4" name="Grafik 3" descr="P13292C5T33#y1">
            <a:extLst>
              <a:ext uri="{FF2B5EF4-FFF2-40B4-BE49-F238E27FC236}">
                <a16:creationId xmlns:a16="http://schemas.microsoft.com/office/drawing/2014/main" id="{0F442E56-B793-986C-3728-F7689E64C4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27282" r="4779" b="28852"/>
          <a:stretch/>
        </p:blipFill>
        <p:spPr bwMode="auto">
          <a:xfrm>
            <a:off x="5894296" y="2624579"/>
            <a:ext cx="3600000" cy="1766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023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9FED5-789F-14C8-E05C-623E39A2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Einleitung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31A7BC-4B6D-2348-C291-2B32FC74D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632" y="1190445"/>
            <a:ext cx="7275872" cy="4876057"/>
          </a:xfrm>
        </p:spPr>
        <p:txBody>
          <a:bodyPr/>
          <a:lstStyle/>
          <a:p>
            <a:r>
              <a:rPr lang="de-AT" dirty="0"/>
              <a:t>Das Rind wird halbiert und dann grob in </a:t>
            </a:r>
            <a:r>
              <a:rPr lang="de-AT" b="1" dirty="0">
                <a:solidFill>
                  <a:srgbClr val="E3CA0B"/>
                </a:solidFill>
              </a:rPr>
              <a:t>Vorderviertel</a:t>
            </a:r>
            <a:r>
              <a:rPr lang="de-AT" dirty="0"/>
              <a:t> und Hinterviertel zerlegt</a:t>
            </a:r>
          </a:p>
          <a:p>
            <a:endParaRPr lang="de-AT" dirty="0"/>
          </a:p>
          <a:p>
            <a:r>
              <a:rPr lang="de-AT" dirty="0"/>
              <a:t>Dabei wird das Hinterviertel zusätzlich nochmal unterteilt in:</a:t>
            </a:r>
          </a:p>
          <a:p>
            <a:pPr lvl="1"/>
            <a:r>
              <a:rPr lang="de-AT" sz="2800" b="1" dirty="0">
                <a:solidFill>
                  <a:srgbClr val="13C348"/>
                </a:solidFill>
              </a:rPr>
              <a:t>Platte</a:t>
            </a:r>
          </a:p>
          <a:p>
            <a:pPr lvl="1"/>
            <a:r>
              <a:rPr lang="de-AT" sz="2800" b="1" dirty="0"/>
              <a:t>Pistole</a:t>
            </a:r>
          </a:p>
          <a:p>
            <a:pPr lvl="2"/>
            <a:r>
              <a:rPr lang="de-AT" sz="2800" b="1" dirty="0">
                <a:solidFill>
                  <a:srgbClr val="0371CB"/>
                </a:solidFill>
              </a:rPr>
              <a:t>Englischer (Rücken)</a:t>
            </a:r>
          </a:p>
          <a:p>
            <a:pPr lvl="2"/>
            <a:r>
              <a:rPr lang="de-AT" sz="2800" b="1" dirty="0">
                <a:solidFill>
                  <a:srgbClr val="46ACFF"/>
                </a:solidFill>
              </a:rPr>
              <a:t>Knöpfel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2E02C5-1E4B-5F9D-A4F8-6CCA22114D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AT" dirty="0"/>
              <a:t>Teilstückskunde Rind</a:t>
            </a:r>
          </a:p>
          <a:p>
            <a:endParaRPr lang="de-AT" dirty="0"/>
          </a:p>
        </p:txBody>
      </p:sp>
      <p:pic>
        <p:nvPicPr>
          <p:cNvPr id="6" name="Grafik 5" descr="Ein Bild, das Zeichnung, Clipart, Kinderkunst, Kunst enthält.&#10;&#10;KI-generierte Inhalte können fehlerhaft sein.">
            <a:extLst>
              <a:ext uri="{FF2B5EF4-FFF2-40B4-BE49-F238E27FC236}">
                <a16:creationId xmlns:a16="http://schemas.microsoft.com/office/drawing/2014/main" id="{26AA6935-A21A-2F35-A4B0-B225F536C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011" y="234299"/>
            <a:ext cx="2310389" cy="544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08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1D8A9-F4A2-C3F8-EF5F-77B9B682E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D6568-F9CC-22C6-6ACA-DB9D82FC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456A3FD-2FA1-DE19-DB9A-1F316FEB8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263362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Englischer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Beiried / Roastbeef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Striploin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bzw. Sirloin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Mäßige Marmorierung, fester Biss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Steak, Braten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9282596-B1F3-A335-0351-F53925F8AF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289C3T33#y1">
            <a:extLst>
              <a:ext uri="{FF2B5EF4-FFF2-40B4-BE49-F238E27FC236}">
                <a16:creationId xmlns:a16="http://schemas.microsoft.com/office/drawing/2014/main" id="{CCAAE8B4-C92C-09BD-ECE4-120DE73789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293C6T33#y1">
            <a:extLst>
              <a:ext uri="{FF2B5EF4-FFF2-40B4-BE49-F238E27FC236}">
                <a16:creationId xmlns:a16="http://schemas.microsoft.com/office/drawing/2014/main" id="{A1235DA6-C341-D424-EB2E-4205AF9E0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20863" r="5314" b="18687"/>
          <a:stretch/>
        </p:blipFill>
        <p:spPr bwMode="auto">
          <a:xfrm>
            <a:off x="5923792" y="2289857"/>
            <a:ext cx="3600000" cy="243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7049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E75A6-6DB5-9D75-4219-6F5AC482B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AB06D-9489-01E9-0C02-3296B4D1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D814C6CE-DFB2-7E66-CD77-B0502E970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044809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Englischer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Rostbraten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Forerib, Ribeye, Entrecoôte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Stark marmoriert, saftig, intensives Aroma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Steak, Grillen, Braten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2CD5069-902A-1489-3E69-FA7904163A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317C1T34#y1">
            <a:extLst>
              <a:ext uri="{FF2B5EF4-FFF2-40B4-BE49-F238E27FC236}">
                <a16:creationId xmlns:a16="http://schemas.microsoft.com/office/drawing/2014/main" id="{CCF42258-321D-DC6C-9099-D66011FE0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321C4T34#y1">
            <a:extLst>
              <a:ext uri="{FF2B5EF4-FFF2-40B4-BE49-F238E27FC236}">
                <a16:creationId xmlns:a16="http://schemas.microsoft.com/office/drawing/2014/main" id="{67D42380-5561-5C05-D9F1-B141C65ECD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29422" r="11198" b="22967"/>
          <a:stretch/>
        </p:blipFill>
        <p:spPr bwMode="auto">
          <a:xfrm>
            <a:off x="5923792" y="2467698"/>
            <a:ext cx="3600000" cy="20807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6808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C5CEC-206B-782C-79E4-899769F94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AF7C0-8C60-E08A-3946-E6C70335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BCC07EC-6B9C-4C98-0970-CF55701A96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097301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Englischer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Rieddeckel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Cap of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Forerib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Ribeye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Gut durchzogen, saftig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Schmoren, Grillen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27093109-44B3-7535-B22D-A038E63A6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318C2T34#y1">
            <a:extLst>
              <a:ext uri="{FF2B5EF4-FFF2-40B4-BE49-F238E27FC236}">
                <a16:creationId xmlns:a16="http://schemas.microsoft.com/office/drawing/2014/main" id="{74FE3629-FB73-73A7-0BE1-ACE6CC804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322C5T34#y1">
            <a:extLst>
              <a:ext uri="{FF2B5EF4-FFF2-40B4-BE49-F238E27FC236}">
                <a16:creationId xmlns:a16="http://schemas.microsoft.com/office/drawing/2014/main" id="{835F6BC1-105E-0ACE-DF61-FB2C6A8C8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32632" r="6918" b="28853"/>
          <a:stretch/>
        </p:blipFill>
        <p:spPr bwMode="auto">
          <a:xfrm>
            <a:off x="5864798" y="2712864"/>
            <a:ext cx="3600000" cy="15904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890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45C9B-8318-8162-991C-E0E346534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E8D50-725C-6F80-C429-C28620DE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145F5216-6301-55B1-9AD6-9F9A45AC4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707658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Die Steaks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1251568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Rib</a:t>
                      </a: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-Steaks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Stark marmoriert, saftig, intensives Aroma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Grillen, Braten, Kurzbraten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DBBBE01-D267-264D-ECE8-9259BCA887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319C3T34#y1">
            <a:extLst>
              <a:ext uri="{FF2B5EF4-FFF2-40B4-BE49-F238E27FC236}">
                <a16:creationId xmlns:a16="http://schemas.microsoft.com/office/drawing/2014/main" id="{4C6F8F7E-04AD-9DD9-EED5-45B5D74B8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323C6T34#y1">
            <a:extLst>
              <a:ext uri="{FF2B5EF4-FFF2-40B4-BE49-F238E27FC236}">
                <a16:creationId xmlns:a16="http://schemas.microsoft.com/office/drawing/2014/main" id="{26BDDDF6-F8C5-BC9A-DAF9-ACE80F60FD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12839" r="6919" b="14408"/>
          <a:stretch/>
        </p:blipFill>
        <p:spPr bwMode="auto">
          <a:xfrm flipH="1">
            <a:off x="5815637" y="2015475"/>
            <a:ext cx="3600000" cy="2985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4417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23352-6672-1707-2AB3-16AC7FC70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10D4C-47F0-C30A-94D5-55CB009E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C18E14B-567D-F5EB-3A5D-8C615920F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388832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Die Steaks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1251568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Club-Steaks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Mäßige Marmorierung, fester Biss, saftig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Grillen, Braten, Kurzbraten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57D074CB-D59C-AAF2-53FC-FEA5F660C7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5" name="Grafik 4" descr="P13347C1T35#y1">
            <a:extLst>
              <a:ext uri="{FF2B5EF4-FFF2-40B4-BE49-F238E27FC236}">
                <a16:creationId xmlns:a16="http://schemas.microsoft.com/office/drawing/2014/main" id="{5BB93BF0-AA45-EE67-9A9E-BC4617CC6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6" name="Grafik 5" descr="P13351C4T35#y1">
            <a:extLst>
              <a:ext uri="{FF2B5EF4-FFF2-40B4-BE49-F238E27FC236}">
                <a16:creationId xmlns:a16="http://schemas.microsoft.com/office/drawing/2014/main" id="{865384A9-175E-0AE7-D8F3-E42018E93A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8987" r="3709" b="12268"/>
          <a:stretch/>
        </p:blipFill>
        <p:spPr bwMode="auto">
          <a:xfrm flipH="1">
            <a:off x="5864799" y="1967839"/>
            <a:ext cx="3600000" cy="3080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1162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54BF3-74C7-9A5E-229B-A6A10AC6C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E6875-A59B-B7FD-7F0B-8FB6658D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73E580F-CD80-CE3E-9B93-6B8BC372EB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746938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Die Steaks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1251568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T-Bone-Steaks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Filet + Roastbeef, zart, leicht marmoriert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Grillen, Braten, Kurzbraten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FFF394FA-C94C-2B51-4C6A-1DE6A49CCF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5" name="Grafik 4" descr="P13348C2T35#y1">
            <a:extLst>
              <a:ext uri="{FF2B5EF4-FFF2-40B4-BE49-F238E27FC236}">
                <a16:creationId xmlns:a16="http://schemas.microsoft.com/office/drawing/2014/main" id="{B39D7897-6A3B-C495-EA2B-090F78527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6" name="Grafik 5" descr="P13352C5T35#y1">
            <a:extLst>
              <a:ext uri="{FF2B5EF4-FFF2-40B4-BE49-F238E27FC236}">
                <a16:creationId xmlns:a16="http://schemas.microsoft.com/office/drawing/2014/main" id="{F58472B0-B5C7-17CA-1863-AB10F83533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5885" r="6383" b="13516"/>
          <a:stretch/>
        </p:blipFill>
        <p:spPr bwMode="auto">
          <a:xfrm flipH="1">
            <a:off x="5864798" y="1833823"/>
            <a:ext cx="3600000" cy="3348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528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C8072-79D7-8B62-5ADC-5558FACCE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13E48-4323-1884-5F5D-31CDED16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F54F2914-7308-45EA-0C05-45EDC2A79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140558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Die Steaks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1251568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Porterhouse</a:t>
                      </a: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-Steaks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Großes Filet + Roastbeef, sehr zart, saftig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Grillen, Braten, Kurzbraten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F162096A-34F0-790A-1A9E-C8CA7EAE20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5" name="Grafik 4" descr="P13349C3T35#y1">
            <a:extLst>
              <a:ext uri="{FF2B5EF4-FFF2-40B4-BE49-F238E27FC236}">
                <a16:creationId xmlns:a16="http://schemas.microsoft.com/office/drawing/2014/main" id="{6A45374E-F002-3186-F6BF-51F8358ED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6" name="Grafik 5" descr="P13353C6T35#y1">
            <a:extLst>
              <a:ext uri="{FF2B5EF4-FFF2-40B4-BE49-F238E27FC236}">
                <a16:creationId xmlns:a16="http://schemas.microsoft.com/office/drawing/2014/main" id="{2755B69C-AFF4-7EF9-CFAE-A7F640313A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8987" r="19757" b="13516"/>
          <a:stretch/>
        </p:blipFill>
        <p:spPr bwMode="auto">
          <a:xfrm flipH="1">
            <a:off x="6462846" y="1562504"/>
            <a:ext cx="2664000" cy="3477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6361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4BA23-7961-4880-A16C-A582DC07E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F0FE0-1553-17CA-CF57-86664D50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F3B5FE5-B5E8-1095-6D52-AA82C984E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309971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Schlögel (Knöpfel)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Round (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Hind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Leg)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AAA2093-9F8E-E055-9A7E-1DCD97F2DD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372C1T36#y1">
            <a:extLst>
              <a:ext uri="{FF2B5EF4-FFF2-40B4-BE49-F238E27FC236}">
                <a16:creationId xmlns:a16="http://schemas.microsoft.com/office/drawing/2014/main" id="{222E3907-194D-B2CA-1D8E-6CA4B733D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376C4T36#yIS1">
            <a:extLst>
              <a:ext uri="{FF2B5EF4-FFF2-40B4-BE49-F238E27FC236}">
                <a16:creationId xmlns:a16="http://schemas.microsoft.com/office/drawing/2014/main" id="{F91C9A8E-DD39-AF18-739B-C053395A52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5350" r="8524" b="10663"/>
          <a:stretch/>
        </p:blipFill>
        <p:spPr bwMode="auto">
          <a:xfrm>
            <a:off x="5884463" y="1719497"/>
            <a:ext cx="3600000" cy="3577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8200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C5F2F-A6FA-C54D-DB55-F8B795281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46B58-61C9-4685-37D6-47834EF3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EDC7C11-118B-5FB8-39B0-385E69A605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583050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Schlögel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Schale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Topside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bzw. Inside Round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Mager, fest, feine Fasern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Schnitzel, Rouladen, Braten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5774B247-F307-A8B7-8F25-E99A7B7D3A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373C2T36#y1">
            <a:extLst>
              <a:ext uri="{FF2B5EF4-FFF2-40B4-BE49-F238E27FC236}">
                <a16:creationId xmlns:a16="http://schemas.microsoft.com/office/drawing/2014/main" id="{A376A762-2870-E6A3-54DA-1D2D239F3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377C5T36#y1">
            <a:extLst>
              <a:ext uri="{FF2B5EF4-FFF2-40B4-BE49-F238E27FC236}">
                <a16:creationId xmlns:a16="http://schemas.microsoft.com/office/drawing/2014/main" id="{EB60F105-8A37-7B26-0DD8-8B0D1BAF1C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29957" r="3174" b="30456"/>
          <a:stretch/>
        </p:blipFill>
        <p:spPr bwMode="auto">
          <a:xfrm>
            <a:off x="5805805" y="2747161"/>
            <a:ext cx="3600000" cy="1521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9953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89692-D41D-FB9B-E926-DC9149E3A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08FA2-F582-F90A-B08C-00548F91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D2351D9C-66C6-9859-1DA0-580AD1066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310467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Schlögel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Nuss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Thick Flank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Feinfaserig, sehr zart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Schnitzel, Rouladen, Steak, Fondue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E069ED68-7F04-C403-219F-8DF1C6328D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374C3T36#y1">
            <a:extLst>
              <a:ext uri="{FF2B5EF4-FFF2-40B4-BE49-F238E27FC236}">
                <a16:creationId xmlns:a16="http://schemas.microsoft.com/office/drawing/2014/main" id="{E3615ECD-B341-6750-B2F8-D6D1565C77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378C6T36#y1">
            <a:extLst>
              <a:ext uri="{FF2B5EF4-FFF2-40B4-BE49-F238E27FC236}">
                <a16:creationId xmlns:a16="http://schemas.microsoft.com/office/drawing/2014/main" id="{224F6337-DF42-E4A9-1992-A5799912B4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26213" r="5848" b="27246"/>
          <a:stretch/>
        </p:blipFill>
        <p:spPr bwMode="auto">
          <a:xfrm>
            <a:off x="6012282" y="2541375"/>
            <a:ext cx="3600000" cy="1933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760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E87ED-9EAD-64D6-D702-631C9F01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Vorderviertel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3FCF1CF3-22F5-93DA-C3A4-980B4E76BC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644874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marL="0" indent="-14414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+mn-ea"/>
                          <a:cs typeface="+mn-cs"/>
                        </a:rPr>
                        <a:t>Bereich</a:t>
                      </a:r>
                    </a:p>
                  </a:txBody>
                  <a:tcPr marL="148865" marR="1488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effectLst/>
                          <a:latin typeface="Opensans"/>
                        </a:rPr>
                        <a:t>Name des Stücks</a:t>
                      </a:r>
                      <a:endParaRPr lang="de-AT" sz="2600" kern="100" dirty="0"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865" marR="14886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effectLst/>
                          <a:latin typeface="Opensans"/>
                        </a:rPr>
                        <a:t>Englische Bezeichnung</a:t>
                      </a:r>
                      <a:endParaRPr lang="de-AT" sz="2600" kern="100" dirty="0"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865" marR="148865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effectLst/>
                          <a:latin typeface="Opensans"/>
                        </a:rPr>
                        <a:t>Eigenschaften</a:t>
                      </a:r>
                      <a:endParaRPr lang="de-AT" sz="2600" kern="100" dirty="0"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865" marR="148865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effectLst/>
                          <a:latin typeface="Opensans"/>
                        </a:rPr>
                        <a:t>Verwendung</a:t>
                      </a:r>
                      <a:endParaRPr lang="de-AT" sz="2600" kern="100" dirty="0"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865" marR="148865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pic>
        <p:nvPicPr>
          <p:cNvPr id="5" name="Grafik 4" descr="P13142C1T29#y1">
            <a:extLst>
              <a:ext uri="{FF2B5EF4-FFF2-40B4-BE49-F238E27FC236}">
                <a16:creationId xmlns:a16="http://schemas.microsoft.com/office/drawing/2014/main" id="{CB27F927-29F6-9078-2D5A-E6E21ACB9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78" y="234299"/>
            <a:ext cx="2520000" cy="5945209"/>
          </a:xfrm>
          <a:prstGeom prst="rect">
            <a:avLst/>
          </a:prstGeom>
        </p:spPr>
      </p:pic>
      <p:pic>
        <p:nvPicPr>
          <p:cNvPr id="6" name="Grafik 5" descr="P13146C4T29#y1">
            <a:extLst>
              <a:ext uri="{FF2B5EF4-FFF2-40B4-BE49-F238E27FC236}">
                <a16:creationId xmlns:a16="http://schemas.microsoft.com/office/drawing/2014/main" id="{4694E7D4-C39C-618C-5FD6-C3BCC6ED73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t="6419" r="24037" b="5849"/>
          <a:stretch/>
        </p:blipFill>
        <p:spPr bwMode="auto">
          <a:xfrm>
            <a:off x="6017342" y="838630"/>
            <a:ext cx="3220878" cy="5282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ECC92BDB-D8DD-041C-D0E0-BF326A4709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</p:spTree>
    <p:extLst>
      <p:ext uri="{BB962C8B-B14F-4D97-AF65-F5344CB8AC3E}">
        <p14:creationId xmlns:p14="http://schemas.microsoft.com/office/powerpoint/2010/main" val="3217293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E14C8-DE8D-3CDB-9421-007B245C6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34A7B-8E54-2BE7-9865-63B49465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A5600B12-2D49-E1F0-CDD7-D484F6C2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845694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Schlögel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Tafelstück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Silverside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Mager, etwas fester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Braten, Geselchtes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E14AD343-F179-353D-7A93-3AB37D460E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401C1T37#y1">
            <a:extLst>
              <a:ext uri="{FF2B5EF4-FFF2-40B4-BE49-F238E27FC236}">
                <a16:creationId xmlns:a16="http://schemas.microsoft.com/office/drawing/2014/main" id="{DC9579ED-D367-BB6F-881C-1B0E7366EF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405C4T37#y1">
            <a:extLst>
              <a:ext uri="{FF2B5EF4-FFF2-40B4-BE49-F238E27FC236}">
                <a16:creationId xmlns:a16="http://schemas.microsoft.com/office/drawing/2014/main" id="{C9701054-8213-EBB8-1ACB-CF147D9C60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34237" r="7988" b="29387"/>
          <a:stretch/>
        </p:blipFill>
        <p:spPr bwMode="auto">
          <a:xfrm>
            <a:off x="5815637" y="2691597"/>
            <a:ext cx="3600000" cy="1474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7952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2E925-8F48-318E-ADA5-655C4170B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14865-E64E-E5FC-608B-85007CCA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EE641CD-2AFC-3B17-6530-69B0C11E7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349276"/>
              </p:ext>
            </p:extLst>
          </p:nvPr>
        </p:nvGraphicFramePr>
        <p:xfrm>
          <a:off x="1494646" y="1245862"/>
          <a:ext cx="4162705" cy="455101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Schlögel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Tafelspitz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Cap of Rump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Feinfaserig, mit Fettdeckel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Ideal zum Kochen (klassisch) &amp; Schmoren. Grillen ist nur in BBQ-Form (z. B. </a:t>
                      </a:r>
                      <a:r>
                        <a:rPr lang="de-DE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Picanha</a:t>
                      </a:r>
                      <a:r>
                        <a:rPr lang="de-DE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 wirklich sinnvoll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A6354B63-9891-C5BE-D580-9A0A8DAD3E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402C2T37#y1">
            <a:extLst>
              <a:ext uri="{FF2B5EF4-FFF2-40B4-BE49-F238E27FC236}">
                <a16:creationId xmlns:a16="http://schemas.microsoft.com/office/drawing/2014/main" id="{6CA1B15F-2FB9-2E89-356E-E1C7FFAEA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406C5T37#y1">
            <a:extLst>
              <a:ext uri="{FF2B5EF4-FFF2-40B4-BE49-F238E27FC236}">
                <a16:creationId xmlns:a16="http://schemas.microsoft.com/office/drawing/2014/main" id="{52FF46B5-6429-F9F8-3DC2-2CD1D8407C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29422" r="8524" b="27246"/>
          <a:stretch/>
        </p:blipFill>
        <p:spPr bwMode="auto">
          <a:xfrm>
            <a:off x="6002450" y="2506135"/>
            <a:ext cx="3600000" cy="1845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9022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E10D6-C572-0B8B-D5DD-3B6012C7C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4F324-615C-818F-F3D3-89A1C702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9D2EBBFE-A60B-E802-E092-2ADD11A40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711849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Schlögel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Hüferscherzel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Rump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Centre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Cut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Marmoriert, saftig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Kurzbraten, Schmoren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20C4E0A4-D7FE-237D-45DA-D0AE7BC9E6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403C3T37#y1">
            <a:extLst>
              <a:ext uri="{FF2B5EF4-FFF2-40B4-BE49-F238E27FC236}">
                <a16:creationId xmlns:a16="http://schemas.microsoft.com/office/drawing/2014/main" id="{F4BBC778-AE3D-4806-9CA8-40E23A564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407C6T37#y1">
            <a:extLst>
              <a:ext uri="{FF2B5EF4-FFF2-40B4-BE49-F238E27FC236}">
                <a16:creationId xmlns:a16="http://schemas.microsoft.com/office/drawing/2014/main" id="{A8FAFF67-7A2B-5F97-7C27-EC529A6AC2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31027" r="6383" b="30992"/>
          <a:stretch/>
        </p:blipFill>
        <p:spPr bwMode="auto">
          <a:xfrm>
            <a:off x="5953289" y="2649677"/>
            <a:ext cx="3600000" cy="1558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3515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20753-92D8-15BC-00A3-95F75985A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7CDEF-710D-5682-2A74-1A1C317A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233C4706-03EE-6036-FC04-615A90573E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118381"/>
              </p:ext>
            </p:extLst>
          </p:nvPr>
        </p:nvGraphicFramePr>
        <p:xfrm>
          <a:off x="1494646" y="1245862"/>
          <a:ext cx="4162705" cy="409984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Schlögel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Hüferschwanzel / Bürgermeisterstück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Tail of Rump / Trip-Tip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Feinfaserig, intensiv im Geschmack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Grillen, Braten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F157C64C-8F4B-CB4E-1969-10A709D2B6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5" name="Grafik 4" descr="P13430C1T38#y1">
            <a:extLst>
              <a:ext uri="{FF2B5EF4-FFF2-40B4-BE49-F238E27FC236}">
                <a16:creationId xmlns:a16="http://schemas.microsoft.com/office/drawing/2014/main" id="{F55F0B17-7236-05BA-BD95-CB81CB668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6" name="Grafik 5" descr="P13434C4T38#y1">
            <a:extLst>
              <a:ext uri="{FF2B5EF4-FFF2-40B4-BE49-F238E27FC236}">
                <a16:creationId xmlns:a16="http://schemas.microsoft.com/office/drawing/2014/main" id="{DEC82189-362D-7E3D-1417-925EB4ADAE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18723" r="11198" b="18687"/>
          <a:stretch/>
        </p:blipFill>
        <p:spPr bwMode="auto">
          <a:xfrm>
            <a:off x="5845134" y="1841828"/>
            <a:ext cx="3600000" cy="2717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7510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B2402-CAB5-9A83-6466-7038FF0E1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999D4-A682-B958-DE18-410C5D26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5740B267-255A-A4E5-67D8-746D9D255E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284401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Schlögel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Weißes Scherzel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Eye of Round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Mager, mittelfeste Struktur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Gulasch, Schmoren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D4E5A064-35C5-75E4-E6EB-F056BE4498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431C2T38#y1">
            <a:extLst>
              <a:ext uri="{FF2B5EF4-FFF2-40B4-BE49-F238E27FC236}">
                <a16:creationId xmlns:a16="http://schemas.microsoft.com/office/drawing/2014/main" id="{FEAF8056-C3C1-DDD6-8CEA-A5F216183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435C5T38#y1">
            <a:extLst>
              <a:ext uri="{FF2B5EF4-FFF2-40B4-BE49-F238E27FC236}">
                <a16:creationId xmlns:a16="http://schemas.microsoft.com/office/drawing/2014/main" id="{3DFDD0D3-40EC-7FC1-D964-870722165B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11911" r="5314" b="13730"/>
          <a:stretch/>
        </p:blipFill>
        <p:spPr bwMode="auto">
          <a:xfrm>
            <a:off x="5963121" y="1702096"/>
            <a:ext cx="3600000" cy="2996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0745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AAE40-61D1-AC0F-6E49-5FC0206A5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A95ED-7F42-79E8-35D0-BF81BAB6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9614795-62B6-C7C6-B159-2A8D156C7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659010"/>
              </p:ext>
            </p:extLst>
          </p:nvPr>
        </p:nvGraphicFramePr>
        <p:xfrm>
          <a:off x="1494646" y="1245862"/>
          <a:ext cx="4162705" cy="413038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Schlögel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Fledermaus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Spider Steak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Kleines, durchzogenes Fleischstück aus dem Beckenbereich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Kurzbraten, Grillen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D23DAF0D-7E91-4A73-1024-AD28E13EB3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432C3T38#y1">
            <a:extLst>
              <a:ext uri="{FF2B5EF4-FFF2-40B4-BE49-F238E27FC236}">
                <a16:creationId xmlns:a16="http://schemas.microsoft.com/office/drawing/2014/main" id="{0AB48CC2-302E-F391-9893-88A7C4C597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436C6T38#y1">
            <a:extLst>
              <a:ext uri="{FF2B5EF4-FFF2-40B4-BE49-F238E27FC236}">
                <a16:creationId xmlns:a16="http://schemas.microsoft.com/office/drawing/2014/main" id="{009A83DF-BBC1-207B-3CCD-F5F91771D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63" y="1947897"/>
            <a:ext cx="3600000" cy="25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85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53FA7-61CC-F2EA-6BCF-C3839D6B0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DA580-2E2D-E4D5-B755-446164C5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5316965E-C643-3CC0-0C3D-C0005D480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025106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Schlögel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Hinterer Wadschinken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Boned Shank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Sehr hoher Bindegewebsanteil, kräftiger Geschmack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Langsames Schmoren,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Osso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Buco, Suppenfleisch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A772BAAC-9273-EC30-C2DA-79337A2D8E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458C22T38#y1">
            <a:extLst>
              <a:ext uri="{FF2B5EF4-FFF2-40B4-BE49-F238E27FC236}">
                <a16:creationId xmlns:a16="http://schemas.microsoft.com/office/drawing/2014/main" id="{6D8E7C1F-1669-1E58-697B-B3F334985C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462C25T38#y1">
            <a:extLst>
              <a:ext uri="{FF2B5EF4-FFF2-40B4-BE49-F238E27FC236}">
                <a16:creationId xmlns:a16="http://schemas.microsoft.com/office/drawing/2014/main" id="{356A217D-22D9-1890-BD59-7C7F26D6A8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20328" r="9058" b="17618"/>
          <a:stretch/>
        </p:blipFill>
        <p:spPr bwMode="auto">
          <a:xfrm>
            <a:off x="5913960" y="1870410"/>
            <a:ext cx="3600000" cy="2659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6981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DE22E-A317-FBF2-5181-F99CFC65C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F5CC5-1F0B-727E-CE93-1825C5C76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0BB17221-176F-848B-9F52-058CC0D94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407806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Schlögel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Wadelstutzen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Heel of Round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Sehr mager, hoher Bindegewebsanteil, fester Biss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Schmoren, Gulasch,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Suppenflesich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8358DECF-145A-A2DF-C795-8035E9A19E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459C23T38#y1">
            <a:extLst>
              <a:ext uri="{FF2B5EF4-FFF2-40B4-BE49-F238E27FC236}">
                <a16:creationId xmlns:a16="http://schemas.microsoft.com/office/drawing/2014/main" id="{CEEDC08F-D0F3-5543-76ED-E28242220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463C26T38#y1">
            <a:extLst>
              <a:ext uri="{FF2B5EF4-FFF2-40B4-BE49-F238E27FC236}">
                <a16:creationId xmlns:a16="http://schemas.microsoft.com/office/drawing/2014/main" id="{DBEAF6C5-2088-FE9A-0868-EF97F964BF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28887" r="8524" b="26712"/>
          <a:stretch/>
        </p:blipFill>
        <p:spPr bwMode="auto">
          <a:xfrm>
            <a:off x="5923792" y="2261023"/>
            <a:ext cx="3600000" cy="18787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003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E08D0-F186-3EA2-699C-EE364E131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C6E14-604F-9C29-6C2D-09028EF4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A774F67B-D705-5D84-C636-F790C4E1F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653565"/>
              </p:ext>
            </p:extLst>
          </p:nvPr>
        </p:nvGraphicFramePr>
        <p:xfrm>
          <a:off x="1494646" y="1245862"/>
          <a:ext cx="4162705" cy="404993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Hinterviertel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Platte</a:t>
                      </a:r>
                      <a:endParaRPr lang="de-AT" sz="2400" kern="100" dirty="0"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Beef Plate with Flank and Skirt</a:t>
                      </a:r>
                      <a:endParaRPr lang="de-AT" sz="2400" kern="100" dirty="0"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Im Deutschen oft ohne Knochen, im Englischen oft das komplette Stück mit Knochen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334F8459-74B5-9C4F-19ED-8159D495DF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460C24T38#y1">
            <a:extLst>
              <a:ext uri="{FF2B5EF4-FFF2-40B4-BE49-F238E27FC236}">
                <a16:creationId xmlns:a16="http://schemas.microsoft.com/office/drawing/2014/main" id="{E767CFD3-2553-65F3-31C8-7BE531114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464C27T38#y1">
            <a:extLst>
              <a:ext uri="{FF2B5EF4-FFF2-40B4-BE49-F238E27FC236}">
                <a16:creationId xmlns:a16="http://schemas.microsoft.com/office/drawing/2014/main" id="{C9908405-C1EB-5C5B-3570-F1613118CD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29957" r="6918" b="26177"/>
          <a:stretch/>
        </p:blipFill>
        <p:spPr bwMode="auto">
          <a:xfrm>
            <a:off x="5911552" y="2534716"/>
            <a:ext cx="3600000" cy="1788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3450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3E7AE-119A-9F83-7AD0-FD8312B68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6CD65-D9EB-0C81-DBB9-7DE3A8B25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DF004AA9-7619-898A-1FA7-3203C05C4B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612340"/>
              </p:ext>
            </p:extLst>
          </p:nvPr>
        </p:nvGraphicFramePr>
        <p:xfrm>
          <a:off x="1494646" y="1245862"/>
          <a:ext cx="4162705" cy="404866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Platte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Beinfleisch (Spanrippe)</a:t>
                      </a:r>
                      <a:endParaRPr lang="de-AT" sz="2400" kern="100" dirty="0"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Short Ribs (bone-in) </a:t>
                      </a:r>
                      <a:r>
                        <a:rPr lang="en-US" sz="2400" kern="100" dirty="0" err="1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bzw</a:t>
                      </a:r>
                      <a:r>
                        <a:rPr lang="en-US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 Beef Plate Ribs</a:t>
                      </a:r>
                      <a:endParaRPr lang="de-AT" sz="2400" kern="100" dirty="0"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Wenig Fleisch, saftig und bindegewebsreich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DE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Beinfleisch: Suppen, Brühe </a:t>
                      </a:r>
                    </a:p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DE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Spanrippe: BBQ, Langzeitgaren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2809A7D5-9EB3-8CAF-9A66-00723CEF8E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5" name="Grafik 4" descr="P13486C43T38#y1">
            <a:extLst>
              <a:ext uri="{FF2B5EF4-FFF2-40B4-BE49-F238E27FC236}">
                <a16:creationId xmlns:a16="http://schemas.microsoft.com/office/drawing/2014/main" id="{19D9253B-3A63-55AB-96D9-ADA883567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6" name="Grafik 5" descr="P13490C46T38#y1">
            <a:extLst>
              <a:ext uri="{FF2B5EF4-FFF2-40B4-BE49-F238E27FC236}">
                <a16:creationId xmlns:a16="http://schemas.microsoft.com/office/drawing/2014/main" id="{2A946AFA-1ABE-E0D9-2917-D8CFE1FC5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94" y="1304841"/>
            <a:ext cx="3600000" cy="1606916"/>
          </a:xfrm>
          <a:prstGeom prst="rect">
            <a:avLst/>
          </a:prstGeom>
        </p:spPr>
      </p:pic>
      <p:pic>
        <p:nvPicPr>
          <p:cNvPr id="9" name="Grafik 8" descr="P13490C46T38#y2">
            <a:extLst>
              <a:ext uri="{FF2B5EF4-FFF2-40B4-BE49-F238E27FC236}">
                <a16:creationId xmlns:a16="http://schemas.microsoft.com/office/drawing/2014/main" id="{37F8B8C0-8632-11FB-B78B-4860BFAE70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6420" r="10129" b="10841"/>
          <a:stretch/>
        </p:blipFill>
        <p:spPr bwMode="auto">
          <a:xfrm>
            <a:off x="5955094" y="3014583"/>
            <a:ext cx="3600000" cy="2676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42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26FAC-4CC9-2181-CADC-A09E14426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F1D35-3A01-B5DD-A83C-AF374015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Vorderviertel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ADFE1256-5B7D-715E-F632-93380556A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213941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marL="0" indent="-14414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+mn-ea"/>
                          <a:cs typeface="+mn-cs"/>
                        </a:rPr>
                        <a:t>Vorderviertel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marL="0" indent="-14414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+mn-ea"/>
                          <a:cs typeface="+mn-cs"/>
                        </a:rPr>
                        <a:t>Hals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marL="0" indent="-14414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+mn-ea"/>
                          <a:cs typeface="+mn-cs"/>
                        </a:rPr>
                        <a:t>Neck, Chuck Neck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marL="0" indent="-14414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+mn-ea"/>
                          <a:cs typeface="+mn-cs"/>
                        </a:rPr>
                        <a:t>Stark durchwachsen, hoher Bindegewebsanteil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marL="0" indent="-14414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+mn-ea"/>
                          <a:cs typeface="+mn-cs"/>
                        </a:rPr>
                        <a:t>Faschiertes, Suppenfleisch, Gulasch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143A768C-7EA2-2DE6-DBC9-A1DCC98F87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143C2T29#y1">
            <a:extLst>
              <a:ext uri="{FF2B5EF4-FFF2-40B4-BE49-F238E27FC236}">
                <a16:creationId xmlns:a16="http://schemas.microsoft.com/office/drawing/2014/main" id="{8F3814FA-7D0D-F08A-3E29-B85BE7418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5208"/>
          </a:xfrm>
          <a:prstGeom prst="rect">
            <a:avLst/>
          </a:prstGeom>
        </p:spPr>
      </p:pic>
      <p:pic>
        <p:nvPicPr>
          <p:cNvPr id="5" name="Grafik 4" descr="Ein Bild, das rotes Fleisch, Tierfett, Rindfleisch, Schweinefleisch enthält.&#10;&#10;KI-generierte Inhalte können fehlerhaft sein.">
            <a:extLst>
              <a:ext uri="{FF2B5EF4-FFF2-40B4-BE49-F238E27FC236}">
                <a16:creationId xmlns:a16="http://schemas.microsoft.com/office/drawing/2014/main" id="{E4FC98D1-1F2A-023B-1BC3-2DCC1895B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98794"/>
            <a:ext cx="3405949" cy="186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3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3D144-5D7F-EA42-D925-1D4B8FEAF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9129F-C4A8-D366-0F5E-B71D7DD2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7A8DE1EA-E40F-8180-5417-016DEE23F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332780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Hinterviertel - Platte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 dirty="0">
                          <a:effectLst/>
                          <a:latin typeface="Opensans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Bauchfleisch / </a:t>
                      </a:r>
                      <a:r>
                        <a:rPr lang="de-AT" sz="2400" b="1" kern="100" dirty="0" err="1">
                          <a:effectLst/>
                          <a:latin typeface="Opensans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Bavette</a:t>
                      </a:r>
                      <a:endParaRPr lang="de-AT" sz="2400" kern="100" dirty="0">
                        <a:effectLst/>
                        <a:latin typeface="Opensan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effectLst/>
                          <a:latin typeface="Opensans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Flank Steak mit </a:t>
                      </a:r>
                      <a:r>
                        <a:rPr lang="de-AT" sz="2400" kern="100" dirty="0" err="1">
                          <a:effectLst/>
                          <a:latin typeface="Opensans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Flap</a:t>
                      </a:r>
                      <a:r>
                        <a:rPr lang="de-AT" sz="2400" kern="100" dirty="0">
                          <a:effectLst/>
                          <a:latin typeface="Opensans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Meat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effectLst/>
                          <a:latin typeface="Opensans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Grobfaserig, saftig, mittlerer bis hoher Fettanteil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effectLst/>
                          <a:latin typeface="Opensans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Grillen, Schmoren, Pastrami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FD9FAAF-ADEF-1742-5969-B171738F95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487C44T38#y1">
            <a:extLst>
              <a:ext uri="{FF2B5EF4-FFF2-40B4-BE49-F238E27FC236}">
                <a16:creationId xmlns:a16="http://schemas.microsoft.com/office/drawing/2014/main" id="{3087A1C2-64AD-5429-7ACE-15712B2FF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491C47T38#y1">
            <a:extLst>
              <a:ext uri="{FF2B5EF4-FFF2-40B4-BE49-F238E27FC236}">
                <a16:creationId xmlns:a16="http://schemas.microsoft.com/office/drawing/2014/main" id="{A888B145-7DED-A31F-249F-750C28D9F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97" y="2182469"/>
            <a:ext cx="3600000" cy="279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84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4E784-3C47-D1C7-A220-88B9B8FA4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0F2E7-316C-F2CA-FBF9-9F4DE2B4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34D3E25-0815-C14E-A00F-6FCA0C1EA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311070"/>
              </p:ext>
            </p:extLst>
          </p:nvPr>
        </p:nvGraphicFramePr>
        <p:xfrm>
          <a:off x="1494646" y="1245862"/>
          <a:ext cx="4162705" cy="404866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Hinterviertel - Platte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 dirty="0" err="1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Kügerl</a:t>
                      </a:r>
                      <a:endParaRPr lang="de-AT" sz="2400" kern="100" dirty="0"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Short Plate Ribs, Beef Plate Ribs, BBQ Ribs</a:t>
                      </a:r>
                      <a:endParaRPr lang="de-AT" sz="2400" kern="100" dirty="0"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Stark durchzogen, viel Kollagen, saftig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BBQ, Schmoren, Langzeitgaren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6C1E3A62-72B8-8197-0FF9-5632662F46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488C45T38#y1">
            <a:extLst>
              <a:ext uri="{FF2B5EF4-FFF2-40B4-BE49-F238E27FC236}">
                <a16:creationId xmlns:a16="http://schemas.microsoft.com/office/drawing/2014/main" id="{5A9733CA-03BC-E796-9FED-CE37F33A8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492C48T38#y1">
            <a:extLst>
              <a:ext uri="{FF2B5EF4-FFF2-40B4-BE49-F238E27FC236}">
                <a16:creationId xmlns:a16="http://schemas.microsoft.com/office/drawing/2014/main" id="{B683BA73-67D7-3E53-6131-1706C10994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7393" r="4778" b="6353"/>
          <a:stretch/>
        </p:blipFill>
        <p:spPr bwMode="auto">
          <a:xfrm>
            <a:off x="5899112" y="3353476"/>
            <a:ext cx="3600000" cy="2249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P13492C48T38#y2">
            <a:extLst>
              <a:ext uri="{FF2B5EF4-FFF2-40B4-BE49-F238E27FC236}">
                <a16:creationId xmlns:a16="http://schemas.microsoft.com/office/drawing/2014/main" id="{C0913D5F-9CB5-406D-ED42-7754EE933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12" y="1254842"/>
            <a:ext cx="3600000" cy="17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71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1B112-2D43-DC38-80EA-9021BD2B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997" y="2136952"/>
            <a:ext cx="4744265" cy="1325563"/>
          </a:xfrm>
        </p:spPr>
        <p:txBody>
          <a:bodyPr anchor="ctr">
            <a:normAutofit fontScale="90000"/>
          </a:bodyPr>
          <a:lstStyle/>
          <a:p>
            <a:r>
              <a:rPr lang="de-AT" sz="9600" dirty="0"/>
              <a:t>Mahlzeit</a:t>
            </a:r>
            <a:endParaRPr lang="de-AT" sz="5400" dirty="0"/>
          </a:p>
        </p:txBody>
      </p:sp>
      <p:pic>
        <p:nvPicPr>
          <p:cNvPr id="1026" name="Picture 2" descr="🤤 sabberndes Gesicht Emoji">
            <a:extLst>
              <a:ext uri="{FF2B5EF4-FFF2-40B4-BE49-F238E27FC236}">
                <a16:creationId xmlns:a16="http://schemas.microsoft.com/office/drawing/2014/main" id="{9B3A0045-A371-56DC-7F7B-E272499D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62" y="1222820"/>
            <a:ext cx="3153828" cy="3153828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5BB95AC-30BC-AA14-6308-0B4E37D15B56}"/>
              </a:ext>
            </a:extLst>
          </p:cNvPr>
          <p:cNvGrpSpPr/>
          <p:nvPr/>
        </p:nvGrpSpPr>
        <p:grpSpPr>
          <a:xfrm>
            <a:off x="3362633" y="5005914"/>
            <a:ext cx="5466735" cy="1562191"/>
            <a:chOff x="3372465" y="5005914"/>
            <a:chExt cx="5466735" cy="1562191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649F0F44-3216-B556-86F7-0FC4D36432DD}"/>
                </a:ext>
              </a:extLst>
            </p:cNvPr>
            <p:cNvSpPr txBox="1"/>
            <p:nvPr/>
          </p:nvSpPr>
          <p:spPr>
            <a:xfrm>
              <a:off x="3372465" y="5005914"/>
              <a:ext cx="5466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2000" b="1" dirty="0"/>
                <a:t>Bildquellen der Fleischteile: AMA-Marketing</a:t>
              </a:r>
            </a:p>
          </p:txBody>
        </p:sp>
        <p:pic>
          <p:nvPicPr>
            <p:cNvPr id="4" name="Picture 2" descr="Relaunch amainfo.at: Mit neuen Formaten - AGRARJOURNALISTEN NEWS">
              <a:extLst>
                <a:ext uri="{FF2B5EF4-FFF2-40B4-BE49-F238E27FC236}">
                  <a16:creationId xmlns:a16="http://schemas.microsoft.com/office/drawing/2014/main" id="{5D8B44E7-B14A-DCAB-CEB7-EC33A53F0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047" y="5233922"/>
              <a:ext cx="3351571" cy="1334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044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4AC2F-910F-AAE1-2CE9-332E1434B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A32482-6593-48FA-DB36-5811027F3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Vorderviertel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57EBAD4E-A870-3276-085A-93C90A7979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668954"/>
              </p:ext>
            </p:extLst>
          </p:nvPr>
        </p:nvGraphicFramePr>
        <p:xfrm>
          <a:off x="1494646" y="1245862"/>
          <a:ext cx="4162705" cy="409984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Vorderviertel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Hinteres Ausgelöstes / mageres Schulterstück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Shoulder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Clod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Mager, aber fester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Geselchtes, Suppenfleisch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77BC1274-097A-13EB-DA8E-46CA433E96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5" name="Grafik 4" descr="P13144C3T29#y1">
            <a:extLst>
              <a:ext uri="{FF2B5EF4-FFF2-40B4-BE49-F238E27FC236}">
                <a16:creationId xmlns:a16="http://schemas.microsoft.com/office/drawing/2014/main" id="{A2D768DD-73D5-BF42-E53E-F8B891704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5208"/>
          </a:xfrm>
          <a:prstGeom prst="rect">
            <a:avLst/>
          </a:prstGeom>
        </p:spPr>
      </p:pic>
      <p:pic>
        <p:nvPicPr>
          <p:cNvPr id="6" name="Grafik 5" descr="Ein Bild, das rotes Fleisch, Tierfett, Rindfleisch, Schweinefleisch enthält.&#10;&#10;KI-generierte Inhalte können fehlerhaft sein.">
            <a:extLst>
              <a:ext uri="{FF2B5EF4-FFF2-40B4-BE49-F238E27FC236}">
                <a16:creationId xmlns:a16="http://schemas.microsoft.com/office/drawing/2014/main" id="{7B491481-DB77-3227-C8E9-B942A19B7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14" y="2307224"/>
            <a:ext cx="3220208" cy="19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8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815CA-B8DA-C8E8-EAC3-8C3F9F5F9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A11C6-779E-64D2-CDEE-7A94BBE7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Vorderviertel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6C2FAFA-9257-9CE6-D726-0CF2860EE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067315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Vorderviertel - Schulter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Dicke Schulter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Chuck Roll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Sehr saftig, mittlere Fettabdeckung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Gulasch, Schmorbraten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BE91F950-E9E9-B13D-ADE8-74A053E35C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169C1T30#y1">
            <a:extLst>
              <a:ext uri="{FF2B5EF4-FFF2-40B4-BE49-F238E27FC236}">
                <a16:creationId xmlns:a16="http://schemas.microsoft.com/office/drawing/2014/main" id="{C1457648-02AC-5F14-11D9-38FCB130F8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6" name="Grafik 5" descr="P13173C4T30#y1">
            <a:extLst>
              <a:ext uri="{FF2B5EF4-FFF2-40B4-BE49-F238E27FC236}">
                <a16:creationId xmlns:a16="http://schemas.microsoft.com/office/drawing/2014/main" id="{C5ECD998-EE05-A737-4236-6C173DF8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t="19584" r="50453" b="21666"/>
          <a:stretch/>
        </p:blipFill>
        <p:spPr bwMode="auto">
          <a:xfrm>
            <a:off x="6795922" y="1245862"/>
            <a:ext cx="2520000" cy="3556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844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1AF25-730E-4C80-59D0-E4B6949C5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E7392-AD20-9EE4-BA10-BB05DE72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Vorderviertel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2E56606-BDC1-888D-9DB8-6132291EA3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847918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Vorderviertel - Schulter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Schulterscherzel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Top Blade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Roast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Obwohl feinfaserig, durch die mittige Sehne nicht zart, saftig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Gulasch, Schmoren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ADB8C68-9CB5-4F92-5FEC-E18F17AFDA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170C2T30#y1">
            <a:extLst>
              <a:ext uri="{FF2B5EF4-FFF2-40B4-BE49-F238E27FC236}">
                <a16:creationId xmlns:a16="http://schemas.microsoft.com/office/drawing/2014/main" id="{D073FC21-B916-6EB7-0B1B-E4F1B7C027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174C5T30#y1">
            <a:extLst>
              <a:ext uri="{FF2B5EF4-FFF2-40B4-BE49-F238E27FC236}">
                <a16:creationId xmlns:a16="http://schemas.microsoft.com/office/drawing/2014/main" id="{CD01A0BC-36C2-364A-6E3B-D4543B7B02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t="27523" r="52694" b="24842"/>
          <a:stretch/>
        </p:blipFill>
        <p:spPr bwMode="auto">
          <a:xfrm>
            <a:off x="5715922" y="1245862"/>
            <a:ext cx="3600000" cy="4298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548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B6D02-BE17-3EA0-ABA4-BB86CF40B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6575D-F099-88FE-6214-A51FE337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Vorderviertel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E6BF772A-F882-817A-A18F-9BD36FC3C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217235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Vorderviertel - Schulter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Kavalierspitz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Flat Iron (Steak)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Feinfaserig, aber fester als Schulterscherzel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Braten, Kochen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A58A73C0-F3D7-C0C5-6EE7-9D3222259B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171C3T30#y1">
            <a:extLst>
              <a:ext uri="{FF2B5EF4-FFF2-40B4-BE49-F238E27FC236}">
                <a16:creationId xmlns:a16="http://schemas.microsoft.com/office/drawing/2014/main" id="{0F2E9CF1-0052-329B-760F-066F89BE3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175C6T30#y1">
            <a:extLst>
              <a:ext uri="{FF2B5EF4-FFF2-40B4-BE49-F238E27FC236}">
                <a16:creationId xmlns:a16="http://schemas.microsoft.com/office/drawing/2014/main" id="{C26DCEE3-297A-9DE7-06DF-63D1264BC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29" y="1442961"/>
            <a:ext cx="3600000" cy="36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4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E7586-895E-C538-0D26-36A9F047D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30943-B92D-4CA6-CD30-BCC895CB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Vorderviertel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A8C32725-21FB-E4C4-D74F-B8FA43C38D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144873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Vorderviertel - Brust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b="1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Kruspelspitz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Point Brisket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Stark durchzogen, intensives Aroma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BBQ Brisket, Schmoren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B39AB7FE-3E84-5C01-C98D-CD9811116A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Rind</a:t>
            </a:r>
          </a:p>
        </p:txBody>
      </p:sp>
      <p:pic>
        <p:nvPicPr>
          <p:cNvPr id="3" name="Grafik 2" descr="P13198C1T31#y1">
            <a:extLst>
              <a:ext uri="{FF2B5EF4-FFF2-40B4-BE49-F238E27FC236}">
                <a16:creationId xmlns:a16="http://schemas.microsoft.com/office/drawing/2014/main" id="{F556139E-4527-902F-9596-82867C9ED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6097"/>
          </a:xfrm>
          <a:prstGeom prst="rect">
            <a:avLst/>
          </a:prstGeom>
        </p:spPr>
      </p:pic>
      <p:pic>
        <p:nvPicPr>
          <p:cNvPr id="4" name="Grafik 3" descr="P13202C4T31#y1">
            <a:extLst>
              <a:ext uri="{FF2B5EF4-FFF2-40B4-BE49-F238E27FC236}">
                <a16:creationId xmlns:a16="http://schemas.microsoft.com/office/drawing/2014/main" id="{B5D8413F-AF58-6CDC-1E50-F3DBD06F6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32" y="1629000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32862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ign1" id="{3AF06895-9A2B-4CDE-A3D4-48B4C4C4A577}" vid="{4A22DD0C-ADE6-4394-9CB3-E699C5F249D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878</Words>
  <Application>Microsoft Office PowerPoint</Application>
  <PresentationFormat>Breitbild</PresentationFormat>
  <Paragraphs>283</Paragraphs>
  <Slides>42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7" baseType="lpstr">
      <vt:lpstr>Aptos</vt:lpstr>
      <vt:lpstr>Arial</vt:lpstr>
      <vt:lpstr>Georgia</vt:lpstr>
      <vt:lpstr>Opensans</vt:lpstr>
      <vt:lpstr>Design1</vt:lpstr>
      <vt:lpstr>Fleischkunde</vt:lpstr>
      <vt:lpstr>Einleitung</vt:lpstr>
      <vt:lpstr>Vorderviertel</vt:lpstr>
      <vt:lpstr>Vorderviertel</vt:lpstr>
      <vt:lpstr>Vorderviertel</vt:lpstr>
      <vt:lpstr>Vorderviertel</vt:lpstr>
      <vt:lpstr>Vorderviertel</vt:lpstr>
      <vt:lpstr>Vorderviertel</vt:lpstr>
      <vt:lpstr>Vorderviertel</vt:lpstr>
      <vt:lpstr>Vorderviertel</vt:lpstr>
      <vt:lpstr>Vorderviertel</vt:lpstr>
      <vt:lpstr>Vorderviertel</vt:lpstr>
      <vt:lpstr>Vorderviertel</vt:lpstr>
      <vt:lpstr>Vorderviertel</vt:lpstr>
      <vt:lpstr>Vorderviertel</vt:lpstr>
      <vt:lpstr>Vorderviertel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Hinterviertel</vt:lpstr>
      <vt:lpstr>Mahlzeit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Florian Fichtinger</dc:creator>
  <cp:lastModifiedBy>Florian Fichtinger</cp:lastModifiedBy>
  <cp:revision>5</cp:revision>
  <dcterms:created xsi:type="dcterms:W3CDTF">2024-07-25T06:53:21Z</dcterms:created>
  <dcterms:modified xsi:type="dcterms:W3CDTF">2025-07-15T09:03:20Z</dcterms:modified>
</cp:coreProperties>
</file>