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95" autoAdjust="0"/>
  </p:normalViewPr>
  <p:slideViewPr>
    <p:cSldViewPr>
      <p:cViewPr varScale="1">
        <p:scale>
          <a:sx n="103" d="100"/>
          <a:sy n="103" d="100"/>
        </p:scale>
        <p:origin x="177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870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997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1485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220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0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568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63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90141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7251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091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613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C9870-2A6D-43DF-BF1D-EC095AF3EB28}" type="datetimeFigureOut">
              <a:rPr lang="de-AT" smtClean="0"/>
              <a:pPr/>
              <a:t>12.12.2022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F5AA2-3BE9-4DC0-9DAD-6D21A3C9AE1E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4078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396536" cy="1191285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de-AT" sz="4000" dirty="0" smtClean="0">
                <a:ea typeface="Verdana" pitchFamily="34" charset="0"/>
                <a:cs typeface="Verdana" pitchFamily="34" charset="0"/>
              </a:rPr>
              <a:t>Der Farben-Quadrant</a:t>
            </a:r>
            <a:endParaRPr lang="de-AT" sz="40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1979712" y="1872148"/>
            <a:ext cx="2700000" cy="187220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35 %</a:t>
            </a:r>
            <a:endParaRPr lang="de-AT" sz="3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716016" y="1872148"/>
            <a:ext cx="2700000" cy="187220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15 %</a:t>
            </a:r>
            <a:endParaRPr lang="de-AT" sz="3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1979712" y="3841592"/>
            <a:ext cx="2700000" cy="1872208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35 %</a:t>
            </a:r>
            <a:endParaRPr lang="de-AT" sz="3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716016" y="3841592"/>
            <a:ext cx="2700000" cy="187200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Verdana" pitchFamily="34" charset="0"/>
                <a:cs typeface="Verdana" pitchFamily="34" charset="0"/>
              </a:rPr>
              <a:t>15 %</a:t>
            </a:r>
            <a:endParaRPr lang="de-AT" sz="3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4716016" y="1484784"/>
            <a:ext cx="0" cy="4824536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1619672" y="3789040"/>
            <a:ext cx="6192688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283968" y="1052736"/>
            <a:ext cx="7856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 smtClean="0">
                <a:latin typeface="+mj-lt"/>
                <a:ea typeface="Verdana" pitchFamily="34" charset="0"/>
                <a:cs typeface="Verdana" pitchFamily="34" charset="0"/>
              </a:rPr>
              <a:t>offen</a:t>
            </a:r>
            <a:endParaRPr lang="de-AT" sz="22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3923928" y="6237312"/>
            <a:ext cx="1642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 smtClean="0">
                <a:latin typeface="+mj-lt"/>
                <a:ea typeface="Verdana" pitchFamily="34" charset="0"/>
                <a:cs typeface="Verdana" pitchFamily="34" charset="0"/>
              </a:rPr>
              <a:t>verschlossen</a:t>
            </a:r>
            <a:endParaRPr lang="de-AT" sz="22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395536" y="3573016"/>
            <a:ext cx="10644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 smtClean="0">
                <a:latin typeface="+mj-lt"/>
                <a:ea typeface="Verdana" pitchFamily="34" charset="0"/>
                <a:cs typeface="Verdana" pitchFamily="34" charset="0"/>
              </a:rPr>
              <a:t>indirekt</a:t>
            </a:r>
            <a:endParaRPr lang="de-AT" sz="22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7956376" y="3501008"/>
            <a:ext cx="8528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200" dirty="0" smtClean="0">
                <a:latin typeface="+mj-lt"/>
                <a:ea typeface="Verdana" pitchFamily="34" charset="0"/>
                <a:cs typeface="Verdana" pitchFamily="34" charset="0"/>
              </a:rPr>
              <a:t>direkt</a:t>
            </a:r>
            <a:endParaRPr lang="de-AT" sz="2200" dirty="0"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36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180512" cy="119128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l"/>
            <a:r>
              <a:rPr lang="de-AT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Verdana" pitchFamily="34" charset="0"/>
                <a:cs typeface="Verdana" pitchFamily="34" charset="0"/>
              </a:rPr>
              <a:t>Gelb</a:t>
            </a:r>
            <a:endParaRPr lang="de-AT" dirty="0">
              <a:solidFill>
                <a:schemeClr val="tx1">
                  <a:lumMod val="75000"/>
                  <a:lumOff val="25000"/>
                </a:schemeClr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3548" y="1957120"/>
            <a:ext cx="88673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 smtClean="0"/>
              <a:t>Motto</a:t>
            </a:r>
            <a:r>
              <a:rPr lang="de-AT" sz="2400" dirty="0" smtClean="0"/>
              <a:t>: Lass uns Freunde sein!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Beruf: </a:t>
            </a:r>
            <a:r>
              <a:rPr lang="de-AT" sz="2400" dirty="0" smtClean="0"/>
              <a:t>Lehrer, Krankenschwester, Therapeut, Berater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Stimme: </a:t>
            </a:r>
            <a:r>
              <a:rPr lang="de-AT" sz="2400" dirty="0" smtClean="0"/>
              <a:t>sanft und leise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Kleidung: </a:t>
            </a:r>
            <a:r>
              <a:rPr lang="de-AT" sz="2400" dirty="0" smtClean="0"/>
              <a:t>Freizeitbekleidung, bequem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Stärken: </a:t>
            </a:r>
            <a:r>
              <a:rPr lang="de-AT" sz="2400" dirty="0" smtClean="0"/>
              <a:t>verlässlicher Teamspieler, geduldig, hilfsbereit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Schwächen: </a:t>
            </a:r>
            <a:r>
              <a:rPr lang="de-AT" sz="2400" dirty="0" smtClean="0"/>
              <a:t>überempfindlich, Mitläufer, nicht zielorientiert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Schlüsselwörter: </a:t>
            </a:r>
            <a:r>
              <a:rPr lang="de-AT" sz="2400" dirty="0" smtClean="0"/>
              <a:t>Team, Gemeinsamkeit, Beziehung, Familie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Aversion: </a:t>
            </a:r>
            <a:r>
              <a:rPr lang="de-AT" sz="2400" dirty="0" smtClean="0"/>
              <a:t>aggressive aufdringliche Personen, Unterdrücker, Konflikte</a:t>
            </a:r>
            <a:endParaRPr lang="de-AT" sz="2400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4425997" y="-210557"/>
            <a:ext cx="4754515" cy="1983374"/>
            <a:chOff x="4425997" y="-210557"/>
            <a:chExt cx="4754515" cy="1983374"/>
          </a:xfrm>
        </p:grpSpPr>
        <p:pic>
          <p:nvPicPr>
            <p:cNvPr id="4098" name="Picture 2" descr="Krankenschwester, Herz, Puls, Stethoskop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374"/>
            <a:stretch/>
          </p:blipFill>
          <p:spPr bwMode="auto">
            <a:xfrm>
              <a:off x="4425997" y="-210557"/>
              <a:ext cx="2974958" cy="1983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00" name="Picture 4" descr="Lehrer, Eigentum, Pflanze, Und Lehre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397" r="24674" b="27207"/>
            <a:stretch/>
          </p:blipFill>
          <p:spPr bwMode="auto">
            <a:xfrm>
              <a:off x="6736771" y="-209949"/>
              <a:ext cx="2443741" cy="19827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64959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166922" cy="1191285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de-AT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Blau</a:t>
            </a:r>
            <a:endParaRPr lang="de-AT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3548" y="1663055"/>
            <a:ext cx="95690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 smtClean="0"/>
              <a:t>Motto: </a:t>
            </a:r>
            <a:r>
              <a:rPr lang="de-AT" sz="2400" dirty="0" smtClean="0"/>
              <a:t>Spaß! Spaß! Spaß!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Beruf: </a:t>
            </a:r>
            <a:r>
              <a:rPr lang="de-AT" sz="2400" dirty="0" smtClean="0"/>
              <a:t>Vertrieb, Entertainer, öffentlich auftretend und redend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Stimme: </a:t>
            </a:r>
            <a:r>
              <a:rPr lang="de-AT" sz="2400" dirty="0" smtClean="0"/>
              <a:t>laut und schnell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Kleidung: </a:t>
            </a:r>
            <a:r>
              <a:rPr lang="de-AT" sz="2400" dirty="0" err="1" smtClean="0"/>
              <a:t>stylish</a:t>
            </a:r>
            <a:r>
              <a:rPr lang="de-AT" sz="2400" dirty="0" smtClean="0"/>
              <a:t>, auffällig, farbenfroh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Stärken: </a:t>
            </a:r>
            <a:r>
              <a:rPr lang="de-AT" sz="2400" dirty="0" smtClean="0"/>
              <a:t>Promotor, überzeugend, enthusiastisch, kreativ, energiegeladen</a:t>
            </a: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de-AT" sz="2400" b="1" dirty="0" smtClean="0"/>
              <a:t>Schwächen: </a:t>
            </a:r>
            <a:r>
              <a:rPr lang="de-AT" sz="2400" dirty="0" smtClean="0"/>
              <a:t>Vielredner, Verschwender, schwach im Follow-</a:t>
            </a:r>
            <a:r>
              <a:rPr lang="de-AT" sz="2400" dirty="0" err="1" smtClean="0"/>
              <a:t>up</a:t>
            </a:r>
            <a:r>
              <a:rPr lang="de-AT" sz="2400" dirty="0" smtClean="0"/>
              <a:t>, 			desorganisiert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Schlüsselwörter: </a:t>
            </a:r>
            <a:r>
              <a:rPr lang="de-AT" sz="2400" dirty="0" smtClean="0"/>
              <a:t>Spaß und Action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Aversion: </a:t>
            </a:r>
            <a:r>
              <a:rPr lang="de-AT" sz="2400" dirty="0" smtClean="0"/>
              <a:t>keinen Spaß, Zahlen und Fakten, alleine sein</a:t>
            </a:r>
            <a:endParaRPr lang="de-AT" sz="2400" dirty="0"/>
          </a:p>
        </p:txBody>
      </p:sp>
      <p:pic>
        <p:nvPicPr>
          <p:cNvPr id="3074" name="Picture 2" descr="Charlize Theron, Entertain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40"/>
          <a:stretch/>
        </p:blipFill>
        <p:spPr bwMode="auto">
          <a:xfrm>
            <a:off x="6898563" y="-210557"/>
            <a:ext cx="2268359" cy="240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/>
          <a:srcRect l="4764" r="53067"/>
          <a:stretch/>
        </p:blipFill>
        <p:spPr>
          <a:xfrm>
            <a:off x="4208807" y="-210557"/>
            <a:ext cx="2937532" cy="240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166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144000" cy="1191285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l"/>
            <a:r>
              <a:rPr lang="de-AT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Grün</a:t>
            </a:r>
            <a:endParaRPr lang="de-AT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3548" y="1663055"/>
            <a:ext cx="95690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 smtClean="0"/>
              <a:t>Motto: </a:t>
            </a:r>
            <a:r>
              <a:rPr lang="de-AT" sz="2400" dirty="0" smtClean="0"/>
              <a:t>Holen wir uns Daten und Fakten!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Beruf: </a:t>
            </a:r>
            <a:r>
              <a:rPr lang="de-AT" sz="2400" dirty="0" smtClean="0"/>
              <a:t>Buchhalter, Ingenieur, Wissenschaftler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Stimme: </a:t>
            </a:r>
            <a:r>
              <a:rPr lang="de-AT" sz="2400" dirty="0" smtClean="0"/>
              <a:t>sanft und höflich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Kleidung: </a:t>
            </a:r>
            <a:r>
              <a:rPr lang="de-AT" sz="2400" dirty="0" smtClean="0"/>
              <a:t>formell und konservativ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Stärken: </a:t>
            </a:r>
            <a:r>
              <a:rPr lang="de-AT" sz="2400" dirty="0" smtClean="0"/>
              <a:t>organisiert, planend, exakt, beständig, ergebnisorientiert</a:t>
            </a: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de-AT" sz="2400" b="1" dirty="0" smtClean="0"/>
              <a:t>Schwächen: </a:t>
            </a:r>
            <a:r>
              <a:rPr lang="de-AT" sz="2400" dirty="0" smtClean="0"/>
              <a:t>zu analytisch, schwer zufriedenzustellen, depressiv, einsam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Schlüsselwörter: </a:t>
            </a:r>
            <a:r>
              <a:rPr lang="de-AT" sz="2400" dirty="0" smtClean="0"/>
              <a:t>Warum?, Graphen, </a:t>
            </a:r>
            <a:r>
              <a:rPr lang="de-AT" sz="2400" dirty="0"/>
              <a:t>D</a:t>
            </a:r>
            <a:r>
              <a:rPr lang="de-AT" sz="2400" dirty="0" smtClean="0"/>
              <a:t>iagramme, Tabellen, Exaktheit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Aversion: </a:t>
            </a:r>
            <a:r>
              <a:rPr lang="de-AT" sz="2400" dirty="0" smtClean="0"/>
              <a:t>aufdringliche Personen, keine Daten und Fakten, Verspätung</a:t>
            </a:r>
            <a:endParaRPr lang="de-AT" sz="2400" dirty="0"/>
          </a:p>
        </p:txBody>
      </p:sp>
      <p:pic>
        <p:nvPicPr>
          <p:cNvPr id="2050" name="Picture 2" descr="https://media.istockphoto.com/id/1329365304/de/foto/studentin-die-im-labor-an-leiterplatten-arbeitet-f%C3%BCr-ein-projekt-in-electronic-engineering.jpg?b=1&amp;s=170667a&amp;w=0&amp;k=20&amp;c=6loH3WGHS423O_Eylc07AlQgxKS-eqxp5JSIqIs1Jtk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497" y="-210557"/>
            <a:ext cx="2802127" cy="1873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media.istockphoto.com/id/1404334598/de/foto/kleine-gruppe-von-technischen-ingenieuren-die-in-der-fabrik-an-einem-digitalen-tablet-arbeiten.jpg?b=1&amp;s=170667a&amp;w=0&amp;k=20&amp;c=qzrm_A8ASvirJFsA9rV-B6hp7UVORC0MyuL0khA1yew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497" y="1663055"/>
            <a:ext cx="2802127" cy="186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86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-210557"/>
            <a:ext cx="9161032" cy="1191285"/>
          </a:xfrm>
          <a:solidFill>
            <a:srgbClr val="C00000"/>
          </a:solidFill>
        </p:spPr>
        <p:txBody>
          <a:bodyPr>
            <a:normAutofit/>
          </a:bodyPr>
          <a:lstStyle/>
          <a:p>
            <a:pPr algn="l"/>
            <a:r>
              <a:rPr lang="de-AT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Rot</a:t>
            </a:r>
            <a:endParaRPr lang="de-AT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79512" y="1340768"/>
            <a:ext cx="956901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 smtClean="0"/>
              <a:t>Motto: </a:t>
            </a:r>
            <a:r>
              <a:rPr lang="de-AT" sz="2400" dirty="0" smtClean="0"/>
              <a:t>Geh mir aus dem Weg!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Beruf: </a:t>
            </a:r>
            <a:r>
              <a:rPr lang="de-AT" sz="2400" dirty="0" smtClean="0"/>
              <a:t>CEO (Geschäftsführer, Vorstand), </a:t>
            </a:r>
            <a:r>
              <a:rPr lang="de-AT" sz="2400" dirty="0" smtClean="0"/>
              <a:t/>
            </a:r>
            <a:br>
              <a:rPr lang="de-AT" sz="2400" dirty="0" smtClean="0"/>
            </a:br>
            <a:r>
              <a:rPr lang="de-AT" sz="2400" dirty="0" smtClean="0"/>
              <a:t>	Jurist</a:t>
            </a:r>
            <a:r>
              <a:rPr lang="de-AT" sz="2400" dirty="0" smtClean="0"/>
              <a:t>, Militäroberst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Stimme: </a:t>
            </a:r>
            <a:r>
              <a:rPr lang="de-AT" sz="2400" dirty="0" smtClean="0"/>
              <a:t>kräftig und lautstark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Kleidung: „</a:t>
            </a:r>
            <a:r>
              <a:rPr lang="de-AT" sz="2400" dirty="0" err="1" smtClean="0"/>
              <a:t>dressed</a:t>
            </a:r>
            <a:r>
              <a:rPr lang="de-AT" sz="2400" dirty="0" smtClean="0"/>
              <a:t> </a:t>
            </a:r>
            <a:r>
              <a:rPr lang="de-AT" sz="2400" dirty="0" err="1" smtClean="0"/>
              <a:t>for</a:t>
            </a:r>
            <a:r>
              <a:rPr lang="de-AT" sz="2400" dirty="0" smtClean="0"/>
              <a:t> </a:t>
            </a:r>
            <a:r>
              <a:rPr lang="de-AT" sz="2400" dirty="0" err="1" smtClean="0"/>
              <a:t>success</a:t>
            </a:r>
            <a:r>
              <a:rPr lang="de-AT" sz="2400" dirty="0" smtClean="0"/>
              <a:t>“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Stärken: </a:t>
            </a:r>
            <a:r>
              <a:rPr lang="de-AT" sz="2400" dirty="0" smtClean="0"/>
              <a:t>konzentriert, zielorientiert</a:t>
            </a:r>
          </a:p>
          <a:p>
            <a:pPr>
              <a:lnSpc>
                <a:spcPct val="150000"/>
              </a:lnSpc>
              <a:tabLst>
                <a:tab pos="1619250" algn="l"/>
              </a:tabLst>
            </a:pPr>
            <a:r>
              <a:rPr lang="de-AT" sz="2400" b="1" dirty="0" smtClean="0"/>
              <a:t>Schwächen: </a:t>
            </a:r>
            <a:r>
              <a:rPr lang="de-AT" sz="2400" dirty="0" smtClean="0"/>
              <a:t>egoistisch, aufbrausend, ungeduldig, unbelehrbar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Schlüsselwörter: </a:t>
            </a:r>
            <a:r>
              <a:rPr lang="de-AT" sz="2400" dirty="0" smtClean="0"/>
              <a:t>Geld, Macht, „Komm auf den Punkt!“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Aversion: </a:t>
            </a:r>
            <a:r>
              <a:rPr lang="de-AT" sz="2400" dirty="0"/>
              <a:t>U</a:t>
            </a:r>
            <a:r>
              <a:rPr lang="de-AT" sz="2400" dirty="0" smtClean="0"/>
              <a:t>nentschlossenheit, Tratsch, Kontrollverlust</a:t>
            </a:r>
            <a:endParaRPr lang="de-AT" sz="2400" dirty="0"/>
          </a:p>
        </p:txBody>
      </p:sp>
      <p:pic>
        <p:nvPicPr>
          <p:cNvPr id="1026" name="Picture 2" descr="https://media.istockphoto.com/id/461247467/de/foto/general-military-uniform-studio-portrait.jpg?b=1&amp;s=170667a&amp;w=0&amp;k=20&amp;c=e_vTiYUuhr4ctX791Vi_kqa8xCU1L7pp9pZjTf1ZQiM=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0"/>
          <a:stretch/>
        </p:blipFill>
        <p:spPr bwMode="auto">
          <a:xfrm>
            <a:off x="7046089" y="1911040"/>
            <a:ext cx="2123470" cy="1886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edia.istockphoto.com/id/1365410526/de/foto/portr%C3%A4t-einer-vern%C3%BCnftigen-und-fairen-erfolgreichen-frau-gesch%C3%A4ftsfrau-die-in-einem-modernen.jpg?b=1&amp;s=170667a&amp;w=0&amp;k=20&amp;c=6gxMV0JpUDLIh2msziOQAcHLOG1x8EtgjQrlgHxjths=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10" t="15610" r="14451"/>
          <a:stretch/>
        </p:blipFill>
        <p:spPr bwMode="auto">
          <a:xfrm>
            <a:off x="7046089" y="-210557"/>
            <a:ext cx="2134423" cy="212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3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Bildschirmpräsentation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Verdana</vt:lpstr>
      <vt:lpstr>Larissa</vt:lpstr>
      <vt:lpstr>Der Farben-Quadrant</vt:lpstr>
      <vt:lpstr>Gelb</vt:lpstr>
      <vt:lpstr>Blau</vt:lpstr>
      <vt:lpstr>Grün</vt:lpstr>
      <vt:lpstr>Rot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Farben Quadrant</dc:title>
  <dc:creator>Thusnelda</dc:creator>
  <cp:lastModifiedBy>Reinisch-Rotheneder Thusnelda</cp:lastModifiedBy>
  <cp:revision>14</cp:revision>
  <dcterms:created xsi:type="dcterms:W3CDTF">2012-09-03T20:16:32Z</dcterms:created>
  <dcterms:modified xsi:type="dcterms:W3CDTF">2022-12-12T12:23:32Z</dcterms:modified>
</cp:coreProperties>
</file>