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 varScale="1">
        <p:scale>
          <a:sx n="106" d="100"/>
          <a:sy n="106" d="100"/>
        </p:scale>
        <p:origin x="176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870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997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148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220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0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568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63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01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725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09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613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9870-2A6D-43DF-BF1D-EC095AF3EB28}" type="datetimeFigureOut">
              <a:rPr lang="de-AT" smtClean="0"/>
              <a:pPr/>
              <a:t>21.04.2021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078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396536" cy="1191285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de-AT" sz="4000" dirty="0">
                <a:ea typeface="Verdana" pitchFamily="34" charset="0"/>
                <a:cs typeface="Verdana" pitchFamily="34" charset="0"/>
              </a:rPr>
              <a:t>Der Farben-Quadrant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979712" y="1872148"/>
            <a:ext cx="2700000" cy="187220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35 %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4716016" y="1872148"/>
            <a:ext cx="2700000" cy="187220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15 %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1979712" y="3841592"/>
            <a:ext cx="2700000" cy="187220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35 %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716016" y="3841592"/>
            <a:ext cx="2700000" cy="1872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15 %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716016" y="1484784"/>
            <a:ext cx="0" cy="4824536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1619672" y="3789040"/>
            <a:ext cx="6192688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283968" y="1052736"/>
            <a:ext cx="785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>
                <a:latin typeface="+mj-lt"/>
                <a:ea typeface="Verdana" pitchFamily="34" charset="0"/>
                <a:cs typeface="Verdana" pitchFamily="34" charset="0"/>
              </a:rPr>
              <a:t>offen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3923928" y="6237312"/>
            <a:ext cx="1642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>
                <a:latin typeface="+mj-lt"/>
                <a:ea typeface="Verdana" pitchFamily="34" charset="0"/>
                <a:cs typeface="Verdana" pitchFamily="34" charset="0"/>
              </a:rPr>
              <a:t>verschlossen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95536" y="3573016"/>
            <a:ext cx="10644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>
                <a:latin typeface="+mj-lt"/>
                <a:ea typeface="Verdana" pitchFamily="34" charset="0"/>
                <a:cs typeface="Verdana" pitchFamily="34" charset="0"/>
              </a:rPr>
              <a:t>indirekt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7956376" y="3501008"/>
            <a:ext cx="8528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>
                <a:latin typeface="+mj-lt"/>
                <a:ea typeface="Verdana" pitchFamily="34" charset="0"/>
                <a:cs typeface="Verdana" pitchFamily="34" charset="0"/>
              </a:rPr>
              <a:t>direkt</a:t>
            </a:r>
          </a:p>
        </p:txBody>
      </p:sp>
    </p:spTree>
    <p:extLst>
      <p:ext uri="{BB962C8B-B14F-4D97-AF65-F5344CB8AC3E}">
        <p14:creationId xmlns:p14="http://schemas.microsoft.com/office/powerpoint/2010/main" val="339936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396536" cy="119128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de-AT" sz="4000" dirty="0">
                <a:ea typeface="Verdana" pitchFamily="34" charset="0"/>
                <a:cs typeface="Verdana" pitchFamily="34" charset="0"/>
              </a:rPr>
              <a:t>Gelb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48" y="1957120"/>
            <a:ext cx="88673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/>
              <a:t>Motto</a:t>
            </a:r>
            <a:r>
              <a:rPr lang="de-AT" sz="2400" dirty="0"/>
              <a:t>: Lass uns Freunde sein!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Beruf: </a:t>
            </a:r>
            <a:r>
              <a:rPr lang="de-AT" sz="2400" dirty="0"/>
              <a:t>Lehrer, Krankenschwester, Therapeut, Berater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Stimme: </a:t>
            </a:r>
            <a:r>
              <a:rPr lang="de-AT" sz="2400" dirty="0"/>
              <a:t>sanft und leise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Kleidung: </a:t>
            </a:r>
            <a:r>
              <a:rPr lang="de-AT" sz="2400" dirty="0"/>
              <a:t>Freizeitbekleidung, bequem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Stärken: </a:t>
            </a:r>
            <a:r>
              <a:rPr lang="de-AT" sz="2400" dirty="0"/>
              <a:t>verlässlicher Teamspieler, geduldig, hilfsbereit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Schwächen: </a:t>
            </a:r>
            <a:r>
              <a:rPr lang="de-AT" sz="2400" dirty="0"/>
              <a:t>überempfindlich, Mitläufer, nicht zielorientiert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Schlüsselwörter: </a:t>
            </a:r>
            <a:r>
              <a:rPr lang="de-AT" sz="2400" dirty="0"/>
              <a:t>Team, Gemeinsamkeit, Beziehung, Familie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Aversion: </a:t>
            </a:r>
            <a:r>
              <a:rPr lang="de-AT" sz="2400" dirty="0"/>
              <a:t>aggressive aufdringliche Personen, Unterdrücker, Konflikte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6012160" y="980728"/>
            <a:ext cx="3014055" cy="1582540"/>
            <a:chOff x="-280326" y="687390"/>
            <a:chExt cx="9135657" cy="6446774"/>
          </a:xfrm>
        </p:grpSpPr>
        <p:sp>
          <p:nvSpPr>
            <p:cNvPr id="19" name="Abgerundetes Rechteck 18"/>
            <p:cNvSpPr/>
            <p:nvPr/>
          </p:nvSpPr>
          <p:spPr>
            <a:xfrm>
              <a:off x="1907703" y="1873880"/>
              <a:ext cx="2736304" cy="187221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20" name="Abgerundetes Rechteck 19"/>
            <p:cNvSpPr/>
            <p:nvPr/>
          </p:nvSpPr>
          <p:spPr>
            <a:xfrm>
              <a:off x="4788023" y="1873880"/>
              <a:ext cx="2736304" cy="187221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1907684" y="3910953"/>
              <a:ext cx="2736304" cy="1872208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22" name="Abgerundetes Rechteck 21"/>
            <p:cNvSpPr/>
            <p:nvPr/>
          </p:nvSpPr>
          <p:spPr>
            <a:xfrm>
              <a:off x="4788025" y="3914109"/>
              <a:ext cx="2736304" cy="1891157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cxnSp>
          <p:nvCxnSpPr>
            <p:cNvPr id="23" name="Gerade Verbindung 22"/>
            <p:cNvCxnSpPr/>
            <p:nvPr/>
          </p:nvCxnSpPr>
          <p:spPr>
            <a:xfrm>
              <a:off x="4716016" y="1484784"/>
              <a:ext cx="0" cy="4824536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1505153" y="3820321"/>
              <a:ext cx="6138371" cy="4224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/>
          </p:nvSpPr>
          <p:spPr>
            <a:xfrm>
              <a:off x="4005320" y="687390"/>
              <a:ext cx="1372379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offen</a:t>
              </a: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430053" y="6260814"/>
              <a:ext cx="268400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verschlossen</a:t>
              </a: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-280326" y="3327433"/>
              <a:ext cx="180038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indirekt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358690" y="3327433"/>
              <a:ext cx="1496641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direkt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495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396536" cy="119128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de-AT" sz="4000" dirty="0">
                <a:ea typeface="Verdana" pitchFamily="34" charset="0"/>
                <a:cs typeface="Verdana" pitchFamily="34" charset="0"/>
              </a:rPr>
              <a:t>Blau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48" y="1663055"/>
            <a:ext cx="95690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/>
              <a:t>Motto: </a:t>
            </a:r>
            <a:r>
              <a:rPr lang="de-AT" sz="2400" dirty="0"/>
              <a:t>Spaß! Spaß! Spaß!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Beruf: </a:t>
            </a:r>
            <a:r>
              <a:rPr lang="de-AT" sz="2400" dirty="0"/>
              <a:t>Vertrieb, Entertainer, öffentlich auftretend und redend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Stimme: </a:t>
            </a:r>
            <a:r>
              <a:rPr lang="de-AT" sz="2400" dirty="0"/>
              <a:t>laut und schnell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Kleidung: </a:t>
            </a:r>
            <a:r>
              <a:rPr lang="de-AT" sz="2400" dirty="0" err="1"/>
              <a:t>stylish</a:t>
            </a:r>
            <a:r>
              <a:rPr lang="de-AT" sz="2400" dirty="0"/>
              <a:t>, auffällig, farbenfroh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Stärken: </a:t>
            </a:r>
            <a:r>
              <a:rPr lang="de-AT" sz="2400" dirty="0"/>
              <a:t>Promotor, überzeugend, enthusiastisch, kreativ, energiegeladen</a:t>
            </a: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de-AT" sz="2400" b="1" dirty="0"/>
              <a:t>Schwächen: </a:t>
            </a:r>
            <a:r>
              <a:rPr lang="de-AT" sz="2400" dirty="0"/>
              <a:t>Vielredner, Verschwender, schwach im Follow-</a:t>
            </a:r>
            <a:r>
              <a:rPr lang="de-AT" sz="2400" dirty="0" err="1"/>
              <a:t>up</a:t>
            </a:r>
            <a:r>
              <a:rPr lang="de-AT" sz="2400" dirty="0"/>
              <a:t>, 			desorganisiert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Schlüsselwörter: </a:t>
            </a:r>
            <a:r>
              <a:rPr lang="de-AT" sz="2400" dirty="0"/>
              <a:t>Spaß und Action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Aversion: </a:t>
            </a:r>
            <a:r>
              <a:rPr lang="de-AT" sz="2400" dirty="0"/>
              <a:t>keinen Spaß, Zahlen und Fakten, alleine sein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6012160" y="980728"/>
            <a:ext cx="3014055" cy="1582540"/>
            <a:chOff x="-280326" y="687390"/>
            <a:chExt cx="9135657" cy="6446774"/>
          </a:xfrm>
        </p:grpSpPr>
        <p:sp>
          <p:nvSpPr>
            <p:cNvPr id="19" name="Abgerundetes Rechteck 18"/>
            <p:cNvSpPr/>
            <p:nvPr/>
          </p:nvSpPr>
          <p:spPr>
            <a:xfrm>
              <a:off x="1907703" y="1873880"/>
              <a:ext cx="2736304" cy="187221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20" name="Abgerundetes Rechteck 19"/>
            <p:cNvSpPr/>
            <p:nvPr/>
          </p:nvSpPr>
          <p:spPr>
            <a:xfrm>
              <a:off x="4788023" y="1873880"/>
              <a:ext cx="2736304" cy="187221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1907684" y="3910953"/>
              <a:ext cx="2736304" cy="1872208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22" name="Abgerundetes Rechteck 21"/>
            <p:cNvSpPr/>
            <p:nvPr/>
          </p:nvSpPr>
          <p:spPr>
            <a:xfrm>
              <a:off x="4788025" y="3914109"/>
              <a:ext cx="2736304" cy="1891157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cxnSp>
          <p:nvCxnSpPr>
            <p:cNvPr id="23" name="Gerade Verbindung 22"/>
            <p:cNvCxnSpPr/>
            <p:nvPr/>
          </p:nvCxnSpPr>
          <p:spPr>
            <a:xfrm>
              <a:off x="4716016" y="1484784"/>
              <a:ext cx="0" cy="4824536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1505153" y="3820321"/>
              <a:ext cx="6138371" cy="4224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/>
          </p:nvSpPr>
          <p:spPr>
            <a:xfrm>
              <a:off x="4005320" y="687390"/>
              <a:ext cx="1372379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offen</a:t>
              </a: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430053" y="6260814"/>
              <a:ext cx="268400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verschlossen</a:t>
              </a: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-280326" y="3327433"/>
              <a:ext cx="180038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indirekt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358690" y="3327433"/>
              <a:ext cx="1496641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direkt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166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396536" cy="1191285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de-AT" sz="4000" dirty="0">
                <a:ea typeface="Verdana" pitchFamily="34" charset="0"/>
                <a:cs typeface="Verdana" pitchFamily="34" charset="0"/>
              </a:rPr>
              <a:t>Grün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548" y="1663055"/>
            <a:ext cx="95690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/>
              <a:t>Motto: </a:t>
            </a:r>
            <a:r>
              <a:rPr lang="de-AT" sz="2400" dirty="0"/>
              <a:t>Holen wir uns Daten und Fakten!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Beruf: </a:t>
            </a:r>
            <a:r>
              <a:rPr lang="de-AT" sz="2400" dirty="0"/>
              <a:t>Buchhalter, Ingenieur, Wissenschaftler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Stimme: </a:t>
            </a:r>
            <a:r>
              <a:rPr lang="de-AT" sz="2400" dirty="0"/>
              <a:t>sanft und höflich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Kleidung: </a:t>
            </a:r>
            <a:r>
              <a:rPr lang="de-AT" sz="2400" dirty="0"/>
              <a:t>formell und konservativ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Stärken: </a:t>
            </a:r>
            <a:r>
              <a:rPr lang="de-AT" sz="2400" dirty="0"/>
              <a:t>organisiert, planend, exakt, beständig, ergebnisorientiert</a:t>
            </a: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de-AT" sz="2400" b="1" dirty="0"/>
              <a:t>Schwächen: </a:t>
            </a:r>
            <a:r>
              <a:rPr lang="de-AT" sz="2400" dirty="0"/>
              <a:t>zu analytisch, schwer zufriedenzustellen, depressiv, einsam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Schlüsselwörter: </a:t>
            </a:r>
            <a:r>
              <a:rPr lang="de-AT" sz="2400" dirty="0"/>
              <a:t>Warum?, Graphen, Diagramme, Tabellen, Exaktheit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Aversion: </a:t>
            </a:r>
            <a:r>
              <a:rPr lang="de-AT" sz="2400" dirty="0"/>
              <a:t>aufdringliche Personen, keine Daten und Fakten, Verspätung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6012160" y="980728"/>
            <a:ext cx="3014055" cy="1582540"/>
            <a:chOff x="-280326" y="687390"/>
            <a:chExt cx="9135657" cy="6446774"/>
          </a:xfrm>
        </p:grpSpPr>
        <p:sp>
          <p:nvSpPr>
            <p:cNvPr id="19" name="Abgerundetes Rechteck 18"/>
            <p:cNvSpPr/>
            <p:nvPr/>
          </p:nvSpPr>
          <p:spPr>
            <a:xfrm>
              <a:off x="1907703" y="1873880"/>
              <a:ext cx="2736304" cy="187221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20" name="Abgerundetes Rechteck 19"/>
            <p:cNvSpPr/>
            <p:nvPr/>
          </p:nvSpPr>
          <p:spPr>
            <a:xfrm>
              <a:off x="4788023" y="1873880"/>
              <a:ext cx="2736304" cy="187221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sp>
          <p:nvSpPr>
            <p:cNvPr id="21" name="Abgerundetes Rechteck 20"/>
            <p:cNvSpPr/>
            <p:nvPr/>
          </p:nvSpPr>
          <p:spPr>
            <a:xfrm>
              <a:off x="1907684" y="3910953"/>
              <a:ext cx="2736304" cy="1872208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22" name="Abgerundetes Rechteck 21"/>
            <p:cNvSpPr/>
            <p:nvPr/>
          </p:nvSpPr>
          <p:spPr>
            <a:xfrm>
              <a:off x="4788025" y="3914109"/>
              <a:ext cx="2736304" cy="1891157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cxnSp>
          <p:nvCxnSpPr>
            <p:cNvPr id="23" name="Gerade Verbindung 22"/>
            <p:cNvCxnSpPr/>
            <p:nvPr/>
          </p:nvCxnSpPr>
          <p:spPr>
            <a:xfrm>
              <a:off x="4716016" y="1484784"/>
              <a:ext cx="0" cy="4824536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>
              <a:off x="1505153" y="3820321"/>
              <a:ext cx="6138371" cy="4224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/>
          </p:nvSpPr>
          <p:spPr>
            <a:xfrm>
              <a:off x="4005320" y="687390"/>
              <a:ext cx="1372379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offen</a:t>
              </a: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430053" y="6260814"/>
              <a:ext cx="268400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verschlossen</a:t>
              </a: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-280326" y="3327433"/>
              <a:ext cx="180038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indirekt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358690" y="3327433"/>
              <a:ext cx="1496641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direkt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786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396536" cy="1191285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l"/>
            <a:r>
              <a:rPr lang="de-AT" sz="4000" dirty="0">
                <a:ea typeface="Verdana" pitchFamily="34" charset="0"/>
                <a:cs typeface="Verdana" pitchFamily="34" charset="0"/>
              </a:rPr>
              <a:t>Rot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6012160" y="980728"/>
            <a:ext cx="3014055" cy="1582540"/>
            <a:chOff x="-280326" y="687390"/>
            <a:chExt cx="9135657" cy="6446774"/>
          </a:xfrm>
        </p:grpSpPr>
        <p:sp>
          <p:nvSpPr>
            <p:cNvPr id="4" name="Abgerundetes Rechteck 3"/>
            <p:cNvSpPr/>
            <p:nvPr/>
          </p:nvSpPr>
          <p:spPr>
            <a:xfrm>
              <a:off x="1907703" y="1873880"/>
              <a:ext cx="2736304" cy="187221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4788023" y="1873880"/>
              <a:ext cx="2736304" cy="187221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1907684" y="3910953"/>
              <a:ext cx="2736304" cy="1872208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35 %</a:t>
              </a:r>
            </a:p>
          </p:txBody>
        </p:sp>
        <p:sp>
          <p:nvSpPr>
            <p:cNvPr id="7" name="Abgerundetes Rechteck 6"/>
            <p:cNvSpPr/>
            <p:nvPr/>
          </p:nvSpPr>
          <p:spPr>
            <a:xfrm>
              <a:off x="4788025" y="3914109"/>
              <a:ext cx="2736304" cy="1891157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105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15 %</a:t>
              </a:r>
            </a:p>
          </p:txBody>
        </p:sp>
        <p:cxnSp>
          <p:nvCxnSpPr>
            <p:cNvPr id="9" name="Gerade Verbindung 8"/>
            <p:cNvCxnSpPr/>
            <p:nvPr/>
          </p:nvCxnSpPr>
          <p:spPr>
            <a:xfrm>
              <a:off x="4716016" y="1484784"/>
              <a:ext cx="0" cy="4824536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1505153" y="3820321"/>
              <a:ext cx="6138371" cy="4224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/>
          </p:nvSpPr>
          <p:spPr>
            <a:xfrm>
              <a:off x="4005320" y="687390"/>
              <a:ext cx="1372379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offen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430053" y="6260814"/>
              <a:ext cx="268400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verschlossen</a:t>
              </a:r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-280326" y="3327433"/>
              <a:ext cx="1800386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indirekt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7358690" y="3327433"/>
              <a:ext cx="1496641" cy="8733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sz="9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direkt</a:t>
              </a: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0" y="1700808"/>
            <a:ext cx="95690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/>
              <a:t>Motto: </a:t>
            </a:r>
            <a:r>
              <a:rPr lang="de-AT" sz="2400" dirty="0"/>
              <a:t>Geh mir aus dem Weg!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Beruf: </a:t>
            </a:r>
            <a:r>
              <a:rPr lang="de-AT" sz="2400" dirty="0"/>
              <a:t>CEO (Geschäftsführer, Vorstand), Jurist, Militäroberst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Stimme: </a:t>
            </a:r>
            <a:r>
              <a:rPr lang="de-AT" sz="2400" dirty="0"/>
              <a:t>kräftig und lautstark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Kleidung: „</a:t>
            </a:r>
            <a:r>
              <a:rPr lang="de-AT" sz="2400" dirty="0" err="1"/>
              <a:t>dressed</a:t>
            </a:r>
            <a:r>
              <a:rPr lang="de-AT" sz="2400" dirty="0"/>
              <a:t> </a:t>
            </a:r>
            <a:r>
              <a:rPr lang="de-AT" sz="2400" dirty="0" err="1"/>
              <a:t>for</a:t>
            </a:r>
            <a:r>
              <a:rPr lang="de-AT" sz="2400" dirty="0"/>
              <a:t> </a:t>
            </a:r>
            <a:r>
              <a:rPr lang="de-AT" sz="2400" dirty="0" err="1"/>
              <a:t>success</a:t>
            </a:r>
            <a:r>
              <a:rPr lang="de-AT" sz="2400" dirty="0"/>
              <a:t>“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Stärken: </a:t>
            </a:r>
            <a:r>
              <a:rPr lang="de-AT" sz="2400" dirty="0"/>
              <a:t>konzentriert, zielorientiert</a:t>
            </a: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de-AT" sz="2400" b="1" dirty="0"/>
              <a:t>Schwächen: </a:t>
            </a:r>
            <a:r>
              <a:rPr lang="de-AT" sz="2400" dirty="0"/>
              <a:t>egoistisch, aufbrausend, ungeduldig, unbelehrbar</a:t>
            </a:r>
          </a:p>
          <a:p>
            <a:pPr>
              <a:lnSpc>
                <a:spcPct val="150000"/>
              </a:lnSpc>
            </a:pPr>
            <a:r>
              <a:rPr lang="de-AT" sz="2400" b="1" dirty="0"/>
              <a:t>Schlüsselwörter: </a:t>
            </a:r>
            <a:r>
              <a:rPr lang="de-AT" sz="2400" dirty="0"/>
              <a:t>Geld, Macht, „Komm auf </a:t>
            </a:r>
            <a:r>
              <a:rPr lang="de-AT" sz="2400"/>
              <a:t>den Punkt!“</a:t>
            </a:r>
            <a:endParaRPr lang="de-AT" sz="2400" dirty="0"/>
          </a:p>
          <a:p>
            <a:pPr>
              <a:lnSpc>
                <a:spcPct val="150000"/>
              </a:lnSpc>
            </a:pPr>
            <a:r>
              <a:rPr lang="de-AT" sz="2400" b="1" dirty="0"/>
              <a:t>Aversion: </a:t>
            </a:r>
            <a:r>
              <a:rPr lang="de-AT" sz="2400" dirty="0"/>
              <a:t>Unentschlossenheit, Tratsch, Kontrollverlust</a:t>
            </a:r>
          </a:p>
        </p:txBody>
      </p:sp>
    </p:spTree>
    <p:extLst>
      <p:ext uri="{BB962C8B-B14F-4D97-AF65-F5344CB8AC3E}">
        <p14:creationId xmlns:p14="http://schemas.microsoft.com/office/powerpoint/2010/main" val="38653294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Bildschirmpräsentation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Larissa</vt:lpstr>
      <vt:lpstr>Der Farben-Quadrant</vt:lpstr>
      <vt:lpstr>Gelb</vt:lpstr>
      <vt:lpstr>Blau</vt:lpstr>
      <vt:lpstr>Grün</vt:lpstr>
      <vt:lpstr>Rot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Farben Quadrant</dc:title>
  <dc:creator>Thusnelda</dc:creator>
  <cp:lastModifiedBy>Karin Pils</cp:lastModifiedBy>
  <cp:revision>11</cp:revision>
  <dcterms:created xsi:type="dcterms:W3CDTF">2012-09-03T20:16:32Z</dcterms:created>
  <dcterms:modified xsi:type="dcterms:W3CDTF">2021-04-21T11:03:57Z</dcterms:modified>
</cp:coreProperties>
</file>