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7136-3AAA-4FA5-B53D-1A860D946849}" type="datetimeFigureOut">
              <a:rPr lang="de-AT" smtClean="0"/>
              <a:t>20.11.2015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8B9C-0C20-48FE-862D-62B282BE2B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063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7136-3AAA-4FA5-B53D-1A860D946849}" type="datetimeFigureOut">
              <a:rPr lang="de-AT" smtClean="0"/>
              <a:t>20.11.2015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8B9C-0C20-48FE-862D-62B282BE2B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946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7136-3AAA-4FA5-B53D-1A860D946849}" type="datetimeFigureOut">
              <a:rPr lang="de-AT" smtClean="0"/>
              <a:t>20.11.2015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8B9C-0C20-48FE-862D-62B282BE2B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854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7136-3AAA-4FA5-B53D-1A860D946849}" type="datetimeFigureOut">
              <a:rPr lang="de-AT" smtClean="0"/>
              <a:t>20.11.2015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8B9C-0C20-48FE-862D-62B282BE2B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171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7136-3AAA-4FA5-B53D-1A860D946849}" type="datetimeFigureOut">
              <a:rPr lang="de-AT" smtClean="0"/>
              <a:t>20.11.2015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8B9C-0C20-48FE-862D-62B282BE2B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839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7136-3AAA-4FA5-B53D-1A860D946849}" type="datetimeFigureOut">
              <a:rPr lang="de-AT" smtClean="0"/>
              <a:t>20.11.2015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8B9C-0C20-48FE-862D-62B282BE2B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630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7136-3AAA-4FA5-B53D-1A860D946849}" type="datetimeFigureOut">
              <a:rPr lang="de-AT" smtClean="0"/>
              <a:t>20.11.2015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8B9C-0C20-48FE-862D-62B282BE2B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44885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7136-3AAA-4FA5-B53D-1A860D946849}" type="datetimeFigureOut">
              <a:rPr lang="de-AT" smtClean="0"/>
              <a:t>20.11.2015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8B9C-0C20-48FE-862D-62B282BE2B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5749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7136-3AAA-4FA5-B53D-1A860D946849}" type="datetimeFigureOut">
              <a:rPr lang="de-AT" smtClean="0"/>
              <a:t>20.11.2015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8B9C-0C20-48FE-862D-62B282BE2B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0645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7136-3AAA-4FA5-B53D-1A860D946849}" type="datetimeFigureOut">
              <a:rPr lang="de-AT" smtClean="0"/>
              <a:t>20.11.2015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8B9C-0C20-48FE-862D-62B282BE2B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15023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7136-3AAA-4FA5-B53D-1A860D946849}" type="datetimeFigureOut">
              <a:rPr lang="de-AT" smtClean="0"/>
              <a:t>20.11.2015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8B9C-0C20-48FE-862D-62B282BE2B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216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77136-3AAA-4FA5-B53D-1A860D946849}" type="datetimeFigureOut">
              <a:rPr lang="de-AT" smtClean="0"/>
              <a:t>20.11.2015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D8B9C-0C20-48FE-862D-62B282BE2B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3496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61232"/>
            <a:ext cx="4295775" cy="6347226"/>
          </a:xfrm>
          <a:prstGeom prst="rect">
            <a:avLst/>
          </a:prstGeom>
        </p:spPr>
      </p:pic>
      <p:sp>
        <p:nvSpPr>
          <p:cNvPr id="2" name="Rechteck 1"/>
          <p:cNvSpPr/>
          <p:nvPr/>
        </p:nvSpPr>
        <p:spPr>
          <a:xfrm>
            <a:off x="3179915" y="6408458"/>
            <a:ext cx="53068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spcAft>
                <a:spcPts val="0"/>
              </a:spcAft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(Deutsche Gesellschaft für Ernährung , 2015)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61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875" y="376957"/>
            <a:ext cx="9044358" cy="5815732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736157" y="6192689"/>
            <a:ext cx="23567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spcAft>
                <a:spcPts val="0"/>
              </a:spcAft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(Wikipedia , 2015)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13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028" y="152400"/>
            <a:ext cx="10930379" cy="49149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96028" y="5181600"/>
            <a:ext cx="5819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(</a:t>
            </a:r>
            <a:r>
              <a:rPr lang="de-AT" dirty="0" err="1"/>
              <a:t>Biesalki</a:t>
            </a:r>
            <a:r>
              <a:rPr lang="de-AT" dirty="0"/>
              <a:t>, 2007</a:t>
            </a:r>
            <a:r>
              <a:rPr lang="de-AT" dirty="0" smtClean="0"/>
              <a:t>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55089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Breitbild</PresentationFormat>
  <Paragraphs>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Rene Lechner</dc:creator>
  <cp:lastModifiedBy>Monika</cp:lastModifiedBy>
  <cp:revision>6</cp:revision>
  <dcterms:created xsi:type="dcterms:W3CDTF">2015-10-13T06:13:15Z</dcterms:created>
  <dcterms:modified xsi:type="dcterms:W3CDTF">2015-11-20T17:32:22Z</dcterms:modified>
</cp:coreProperties>
</file>