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218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684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299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2119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88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419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236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207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875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834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899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13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101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396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701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369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DC1D-E6CA-40FF-ABE0-71CCB927AA99}" type="datetimeFigureOut">
              <a:rPr lang="de-AT" smtClean="0"/>
              <a:t>12.01.2023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127E49-04D0-46FD-9FF2-A962D84A14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873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6DFF4-597C-4BE7-86B8-147A98F2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Bio - Schweinehaltung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B673C2-61DF-42A2-872F-01C175ED8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de-DE" sz="2400" dirty="0"/>
              <a:t>Rund 3% der Schweine in Österreich werden biologisch gehalten</a:t>
            </a:r>
          </a:p>
          <a:p>
            <a:endParaRPr lang="de-DE" sz="2400" dirty="0"/>
          </a:p>
          <a:p>
            <a:r>
              <a:rPr lang="de-DE" sz="2400" dirty="0"/>
              <a:t>Vermarktung über Bioschwein Austria</a:t>
            </a:r>
          </a:p>
          <a:p>
            <a:endParaRPr lang="de-DE" sz="2400" dirty="0"/>
          </a:p>
          <a:p>
            <a:r>
              <a:rPr lang="de-DE" sz="2400" dirty="0"/>
              <a:t>Mitgliedschaft bei BIO Austria verpflichtend (oder anderer Bio-Verband)</a:t>
            </a:r>
          </a:p>
          <a:p>
            <a:endParaRPr lang="de-AT" sz="2000" dirty="0"/>
          </a:p>
        </p:txBody>
      </p:sp>
      <p:pic>
        <p:nvPicPr>
          <p:cNvPr id="1026" name="Picture 2" descr="Bioschwein Austria - SlowFood Österreich - SlowFood Österre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422" y="1176552"/>
            <a:ext cx="3992901" cy="29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9E504-DDD0-4D0D-96F6-F713EF0B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0" y="311579"/>
            <a:ext cx="8911687" cy="1280890"/>
          </a:xfrm>
        </p:spPr>
        <p:txBody>
          <a:bodyPr/>
          <a:lstStyle/>
          <a:p>
            <a:pPr algn="ctr"/>
            <a:r>
              <a:rPr lang="de-DE" dirty="0" smtClean="0"/>
              <a:t>Haltungsvorschriften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0EF60F-7243-4ED5-B468-9DCE00F42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B5DEDA-B1FF-4087-B0AE-57243851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67" y="1772846"/>
            <a:ext cx="7230862" cy="447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09405-C48D-4DDF-A930-E1E65079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Haltung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70547-1109-429B-8362-4DDF8AD1C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000" dirty="0"/>
              <a:t>Liegefläche mit Einstreu verpflichtend</a:t>
            </a:r>
          </a:p>
          <a:p>
            <a:r>
              <a:rPr lang="de-DE" sz="2000" dirty="0"/>
              <a:t>Spalten wären bei bis zu 50% der Fläche erlaubt, sind aber durch Einstreu kaum möglich</a:t>
            </a:r>
          </a:p>
          <a:p>
            <a:r>
              <a:rPr lang="de-DE" sz="2000" dirty="0"/>
              <a:t>Mindestens 50% der Auslauffläche dürfen NICHT überdacht sein</a:t>
            </a:r>
          </a:p>
          <a:p>
            <a:r>
              <a:rPr lang="de-DE" sz="2000" dirty="0"/>
              <a:t>Auslauf muss keine Weide sein</a:t>
            </a:r>
          </a:p>
          <a:p>
            <a:r>
              <a:rPr lang="de-DE" sz="2000" dirty="0"/>
              <a:t>Eingriffe wie Schwanz kupieren und Zähne abschleifen sind verboten</a:t>
            </a:r>
          </a:p>
          <a:p>
            <a:r>
              <a:rPr lang="de-DE" sz="2000" dirty="0"/>
              <a:t>Kastration erfolgt durch Betäubung und </a:t>
            </a:r>
            <a:r>
              <a:rPr lang="de-DE" sz="2000" dirty="0" smtClean="0"/>
              <a:t>Schmerzmittel durch den Tierarzt</a:t>
            </a:r>
            <a:endParaRPr lang="de-DE" sz="2000" dirty="0"/>
          </a:p>
          <a:p>
            <a:r>
              <a:rPr lang="de-DE" sz="2000" dirty="0"/>
              <a:t>Verwendung roter Ohrmarken bei Ferkel</a:t>
            </a:r>
          </a:p>
          <a:p>
            <a:endParaRPr lang="de-DE" dirty="0"/>
          </a:p>
          <a:p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21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5FD9B-3C32-47B2-937C-94C4F86A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Fütterung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76A0C2-0CB1-4EC5-80AC-89C0AB87C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100% Biofutter (oder max. 25% </a:t>
            </a:r>
            <a:r>
              <a:rPr lang="de-DE" sz="2000" dirty="0" err="1"/>
              <a:t>Umstellerware</a:t>
            </a:r>
            <a:r>
              <a:rPr lang="de-DE" sz="2000" dirty="0"/>
              <a:t>)</a:t>
            </a:r>
          </a:p>
          <a:p>
            <a:r>
              <a:rPr lang="de-DE" sz="2000" dirty="0"/>
              <a:t>Ferkel müssen mind. 40 Tage mit Muttermilch versorgt werden (Säugezeit mind. 6 Wochen)</a:t>
            </a:r>
          </a:p>
          <a:p>
            <a:endParaRPr lang="de-DE" sz="2000" dirty="0"/>
          </a:p>
          <a:p>
            <a:r>
              <a:rPr lang="de-DE" sz="2000" dirty="0"/>
              <a:t>Raufutteranteil Zielwert 10%</a:t>
            </a:r>
          </a:p>
          <a:p>
            <a:endParaRPr lang="de-DE" sz="2000" dirty="0"/>
          </a:p>
          <a:p>
            <a:r>
              <a:rPr lang="de-DE" sz="2000" dirty="0"/>
              <a:t>Maisanteil in der Endration max. 30% in der Trockenmasse</a:t>
            </a:r>
          </a:p>
          <a:p>
            <a:endParaRPr lang="de-DE" sz="2000" dirty="0"/>
          </a:p>
          <a:p>
            <a:r>
              <a:rPr lang="de-DE" sz="2000" dirty="0"/>
              <a:t>Einsatz von synthetischen Aminosäuren und Extraktionsschroten ist verboten 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9178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Haltungssysteme in der Bio-Schweinehaltung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44153" y="2158040"/>
            <a:ext cx="8513752" cy="1618196"/>
          </a:xfrm>
        </p:spPr>
        <p:txBody>
          <a:bodyPr>
            <a:normAutofit/>
          </a:bodyPr>
          <a:lstStyle/>
          <a:p>
            <a:r>
              <a:rPr lang="de-AT" sz="2400" dirty="0" smtClean="0"/>
              <a:t>Abferkelställe</a:t>
            </a:r>
          </a:p>
          <a:p>
            <a:pPr lvl="1"/>
            <a:r>
              <a:rPr lang="de-AT" sz="2200" dirty="0" smtClean="0"/>
              <a:t>FAT II Abferkelbucht</a:t>
            </a:r>
            <a:endParaRPr lang="de-AT" sz="2200" dirty="0"/>
          </a:p>
        </p:txBody>
      </p:sp>
      <p:pic>
        <p:nvPicPr>
          <p:cNvPr id="2050" name="Picture 2" descr="Schematische Darstellung der Abferkelbucht FAT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23" y="3318990"/>
            <a:ext cx="4812294" cy="258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ierhaltung.at/VU/schweine/images/abb-sauen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2" y="3318990"/>
            <a:ext cx="4275083" cy="250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8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400" dirty="0" smtClean="0"/>
              <a:t>Abferkelställe</a:t>
            </a:r>
          </a:p>
          <a:p>
            <a:pPr lvl="1"/>
            <a:r>
              <a:rPr lang="de-AT" sz="2200" dirty="0"/>
              <a:t> </a:t>
            </a:r>
            <a:r>
              <a:rPr lang="de-AT" sz="2200" dirty="0" smtClean="0"/>
              <a:t>Schmid-Bucht</a:t>
            </a:r>
            <a:endParaRPr lang="de-AT" sz="2200" dirty="0"/>
          </a:p>
          <a:p>
            <a:endParaRPr lang="de-AT" dirty="0"/>
          </a:p>
        </p:txBody>
      </p:sp>
      <p:pic>
        <p:nvPicPr>
          <p:cNvPr id="3074" name="Picture 2" descr="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39" y="3165952"/>
            <a:ext cx="4208606" cy="274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53" y="3018531"/>
            <a:ext cx="33337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7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 smtClean="0"/>
              <a:t>Ferkelaufzucht und Schweinemast</a:t>
            </a:r>
          </a:p>
          <a:p>
            <a:pPr lvl="1"/>
            <a:r>
              <a:rPr lang="de-AT" sz="2200" dirty="0" smtClean="0"/>
              <a:t>Kistenstall (</a:t>
            </a:r>
            <a:r>
              <a:rPr lang="de-AT" sz="2200" dirty="0" err="1" smtClean="0"/>
              <a:t>Pig</a:t>
            </a:r>
            <a:r>
              <a:rPr lang="de-AT" sz="2200" dirty="0" smtClean="0"/>
              <a:t> Port)</a:t>
            </a:r>
            <a:endParaRPr lang="de-AT" sz="2200" dirty="0"/>
          </a:p>
        </p:txBody>
      </p:sp>
      <p:pic>
        <p:nvPicPr>
          <p:cNvPr id="1026" name="Picture 2" descr="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39" y="4397432"/>
            <a:ext cx="2049726" cy="151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ÖKL-BAUEN - Plattform für landwirtschaftliches Bauwesen und Stallbau -  Betrieb Langmay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24" y="3586942"/>
            <a:ext cx="3921662" cy="29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5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9212" y="2183477"/>
            <a:ext cx="8915400" cy="3777622"/>
          </a:xfrm>
        </p:spPr>
        <p:txBody>
          <a:bodyPr>
            <a:normAutofit/>
          </a:bodyPr>
          <a:lstStyle/>
          <a:p>
            <a:r>
              <a:rPr lang="de-AT" sz="2400" dirty="0" smtClean="0"/>
              <a:t>Tieflaufstall</a:t>
            </a:r>
            <a:endParaRPr lang="de-AT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767" y="2872705"/>
            <a:ext cx="5346382" cy="35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80181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159</Words>
  <Application>Microsoft Office PowerPoint</Application>
  <PresentationFormat>Breitbild</PresentationFormat>
  <Paragraphs>34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Fetzen</vt:lpstr>
      <vt:lpstr>Bio - Schweinehaltung</vt:lpstr>
      <vt:lpstr>Haltungsvorschriften</vt:lpstr>
      <vt:lpstr>Haltung</vt:lpstr>
      <vt:lpstr>Fütterung</vt:lpstr>
      <vt:lpstr>Haltungssysteme in der Bio-Schweinehaltung</vt:lpstr>
      <vt:lpstr>PowerPoint-Präsentation</vt:lpstr>
      <vt:lpstr>PowerPoint-Präsentation</vt:lpstr>
      <vt:lpstr>PowerPoint-Präsentation</vt:lpstr>
    </vt:vector>
  </TitlesOfParts>
  <Company>HBLFA Francisco Josephinum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- Schweinehaltung</dc:title>
  <dc:creator>Gruber-Doberer Leo</dc:creator>
  <cp:lastModifiedBy>Gruber-Doberer Leo</cp:lastModifiedBy>
  <cp:revision>5</cp:revision>
  <dcterms:created xsi:type="dcterms:W3CDTF">2023-01-12T09:29:09Z</dcterms:created>
  <dcterms:modified xsi:type="dcterms:W3CDTF">2023-01-12T12:37:33Z</dcterms:modified>
</cp:coreProperties>
</file>