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61" r:id="rId5"/>
    <p:sldId id="263" r:id="rId6"/>
    <p:sldId id="269" r:id="rId7"/>
    <p:sldId id="267" r:id="rId8"/>
    <p:sldId id="268" r:id="rId9"/>
    <p:sldId id="271" r:id="rId10"/>
    <p:sldId id="274" r:id="rId11"/>
    <p:sldId id="277" r:id="rId12"/>
    <p:sldId id="279" r:id="rId13"/>
    <p:sldId id="28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DB17-E8A7-4131-ADF5-635C8E9E5021}" type="datetimeFigureOut">
              <a:rPr lang="de-DE" smtClean="0"/>
              <a:t>14.10.2016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1042-A100-4D56-8CDF-FE2F5B3F88A7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447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02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46673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Automatische Prüfplanerstellung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Dokumentenmanagement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42" name="Picture 2" descr="Start, Start-Up, Notizbücher, Kreative,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552728" cy="43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Maßnahmenmanagement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Kundenaudit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268" name="Picture 4" descr="Gasflamme, Gasherd, Italien, Gas, Kochen, Kü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6"/>
            <a:ext cx="6480720" cy="41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Änderungsmanagement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Kennzahlen, Dashboard, BSC, Zielvereinbarung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290" name="Picture 2" descr="Grafik, Diagramm, Statistik, Diagramme Und Grafi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428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447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8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Qualität = 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zufriedene Kunden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C:\Users\pim\Downloads\vegetables-752153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54" y="1772816"/>
            <a:ext cx="684617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8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187" y="2780928"/>
            <a:ext cx="8229600" cy="1143000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Rezept = Fertigungsplanung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sz="4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48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sz="48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sz="4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sz="4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48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sz="48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sz="4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Prozess- und Workflowmanagement</a:t>
            </a:r>
            <a:endParaRPr lang="de-DE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74" name="Picture 2" descr="C:\Users\pim\Downloads\egg-94449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2274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46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4900" dirty="0" smtClean="0">
                <a:latin typeface="MV Boli" panose="02000500030200090000" pitchFamily="2" charset="0"/>
                <a:cs typeface="MV Boli" panose="02000500030200090000" pitchFamily="2" charset="0"/>
              </a:rPr>
              <a:t>Fehlermöglichkeiten</a:t>
            </a: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Fehler-Möglichkeits- und Einfluss-Analyse, Risikoanalyse</a:t>
            </a:r>
            <a:endParaRPr lang="de-DE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098" name="Picture 2" descr="C:\Users\pim\Downloads\spices-1668200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1342"/>
            <a:ext cx="631303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Qualitätsplanung, - </a:t>
            </a:r>
            <a:r>
              <a:rPr lang="de-DE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prüfung</a:t>
            </a: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 und Auswertung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Erstmusterprüfbericht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122" name="Picture 2" descr="Qualitätskontrolle, Qualität, Lupe, Kontro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9" y="1988840"/>
            <a:ext cx="5050579" cy="34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Training-Management-System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Dokumentenmanagement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146" name="Picture 2" descr="Blätter, Stapel, Ordnung, Struktur, Ausgerich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1226"/>
            <a:ext cx="5800030" cy="43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Lieferantenaudit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vorbeugende Instandhaltung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170" name="Picture 2" descr="Brot, Lebensmittel, Körniges Brot, Frisch Gebacke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2756"/>
            <a:ext cx="6984776" cy="43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Wareneingangsprüfung, Qualitätsplanung, - </a:t>
            </a:r>
            <a:r>
              <a:rPr lang="de-DE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prüfung</a:t>
            </a: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 und Auswertung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Reklamationsmanagement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194" name="Picture 2" descr="Fisch, Markt, Fischmarkt, Rot, Nahrung, Marktst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815620" cy="32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Prüfmittelmanagement</a:t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Ursache-Wirkungs-Forschung mit </a:t>
            </a:r>
            <a:r>
              <a:rPr lang="de-DE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Ishikawa</a:t>
            </a:r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 und 5-Why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218" name="Picture 2" descr="Küchenchef, Geruch, Köchin, Gewürz,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8" y="860377"/>
            <a:ext cx="6877270" cy="45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Bildschirmpräsentation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PowerPoint-Präsentation</vt:lpstr>
      <vt:lpstr>Qualität =  zufriedene Kunden</vt:lpstr>
      <vt:lpstr>Rezept = Fertigungsplanung        Prozess- und Workflowmanagement</vt:lpstr>
      <vt:lpstr> Fehlermöglichkeiten         Fehler-Möglichkeits- und Einfluss-Analyse, Risikoanalyse</vt:lpstr>
      <vt:lpstr>Qualitätsplanung, - prüfung und Auswertung       Erstmusterprüfbericht</vt:lpstr>
      <vt:lpstr>Training-Management-System        Dokumentenmanagement</vt:lpstr>
      <vt:lpstr>Lieferantenaudit        vorbeugende Instandhaltung</vt:lpstr>
      <vt:lpstr>Wareneingangsprüfung, Qualitätsplanung, - prüfung und Auswertung      Reklamationsmanagement</vt:lpstr>
      <vt:lpstr>Prüfmittelmanagement         Ursache-Wirkungs-Forschung mit Ishikawa und 5-Why</vt:lpstr>
      <vt:lpstr>Automatische Prüfplanerstellung        Dokumentenmanagement</vt:lpstr>
      <vt:lpstr>Maßnahmenmanagement        Kundenaudit</vt:lpstr>
      <vt:lpstr>Änderungsmanagement       Kennzahlen, Dashboard, BSC, Zielvereinbarung</vt:lpstr>
      <vt:lpstr>PowerPoint-Präsentation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pprivat</dc:creator>
  <cp:lastModifiedBy>Martina Pintaric</cp:lastModifiedBy>
  <cp:revision>14</cp:revision>
  <dcterms:created xsi:type="dcterms:W3CDTF">2016-09-21T14:55:49Z</dcterms:created>
  <dcterms:modified xsi:type="dcterms:W3CDTF">2016-10-14T07:09:53Z</dcterms:modified>
</cp:coreProperties>
</file>